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7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8.xml" ContentType="application/vnd.openxmlformats-officedocument.them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theme/theme19.xml" ContentType="application/vnd.openxmlformats-officedocument.them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20.xml" ContentType="application/vnd.openxmlformats-officedocument.them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1.xml" ContentType="application/vnd.openxmlformats-officedocument.them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2.xml" ContentType="application/vnd.openxmlformats-officedocument.them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3.xml" ContentType="application/vnd.openxmlformats-officedocument.them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4.xml" ContentType="application/vnd.openxmlformats-officedocument.them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5.xml" ContentType="application/vnd.openxmlformats-officedocument.them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6.xml" ContentType="application/vnd.openxmlformats-officedocument.them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theme/theme27.xml" ContentType="application/vnd.openxmlformats-officedocument.them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theme/theme28.xml" ContentType="application/vnd.openxmlformats-officedocument.them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heme/theme29.xml" ContentType="application/vnd.openxmlformats-officedocument.theme+xml"/>
  <Override PartName="/ppt/theme/theme3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  <p:sldMasterId id="2147483835" r:id="rId2"/>
    <p:sldMasterId id="2147483847" r:id="rId3"/>
    <p:sldMasterId id="2147483860" r:id="rId4"/>
    <p:sldMasterId id="2147483873" r:id="rId5"/>
    <p:sldMasterId id="2147483886" r:id="rId6"/>
    <p:sldMasterId id="2147483899" r:id="rId7"/>
    <p:sldMasterId id="2147483912" r:id="rId8"/>
    <p:sldMasterId id="2147483926" r:id="rId9"/>
    <p:sldMasterId id="2147484360" r:id="rId10"/>
    <p:sldMasterId id="2147484433" r:id="rId11"/>
    <p:sldMasterId id="2147484458" r:id="rId12"/>
    <p:sldMasterId id="2147484483" r:id="rId13"/>
    <p:sldMasterId id="2147484496" r:id="rId14"/>
    <p:sldMasterId id="2147484509" r:id="rId15"/>
    <p:sldMasterId id="2147484534" r:id="rId16"/>
    <p:sldMasterId id="2147484547" r:id="rId17"/>
    <p:sldMasterId id="2147484559" r:id="rId18"/>
    <p:sldMasterId id="2147484572" r:id="rId19"/>
    <p:sldMasterId id="2147484585" r:id="rId20"/>
    <p:sldMasterId id="2147484598" r:id="rId21"/>
    <p:sldMasterId id="2147484611" r:id="rId22"/>
    <p:sldMasterId id="2147484624" r:id="rId23"/>
    <p:sldMasterId id="2147484637" r:id="rId24"/>
    <p:sldMasterId id="2147484650" r:id="rId25"/>
    <p:sldMasterId id="2147484663" r:id="rId26"/>
    <p:sldMasterId id="2147484676" r:id="rId27"/>
    <p:sldMasterId id="2147484689" r:id="rId28"/>
  </p:sldMasterIdLst>
  <p:notesMasterIdLst>
    <p:notesMasterId r:id="rId45"/>
  </p:notesMasterIdLst>
  <p:handoutMasterIdLst>
    <p:handoutMasterId r:id="rId46"/>
  </p:handoutMasterIdLst>
  <p:sldIdLst>
    <p:sldId id="449" r:id="rId29"/>
    <p:sldId id="451" r:id="rId30"/>
    <p:sldId id="453" r:id="rId31"/>
    <p:sldId id="452" r:id="rId32"/>
    <p:sldId id="466" r:id="rId33"/>
    <p:sldId id="454" r:id="rId34"/>
    <p:sldId id="455" r:id="rId35"/>
    <p:sldId id="459" r:id="rId36"/>
    <p:sldId id="465" r:id="rId37"/>
    <p:sldId id="463" r:id="rId38"/>
    <p:sldId id="434" r:id="rId39"/>
    <p:sldId id="460" r:id="rId40"/>
    <p:sldId id="464" r:id="rId41"/>
    <p:sldId id="426" r:id="rId42"/>
    <p:sldId id="458" r:id="rId43"/>
    <p:sldId id="461" r:id="rId44"/>
  </p:sldIdLst>
  <p:sldSz cx="16256000" cy="9144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39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59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79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5993" algn="l" defTabSz="91439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191" algn="l" defTabSz="91439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390" algn="l" defTabSz="91439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588" algn="l" defTabSz="914396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C38A"/>
    <a:srgbClr val="ABC674"/>
    <a:srgbClr val="006600"/>
    <a:srgbClr val="B48200"/>
    <a:srgbClr val="3E4D1F"/>
    <a:srgbClr val="233616"/>
    <a:srgbClr val="C8A754"/>
    <a:srgbClr val="FFD54F"/>
    <a:srgbClr val="FF6600"/>
    <a:srgbClr val="BED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9652" autoAdjust="0"/>
  </p:normalViewPr>
  <p:slideViewPr>
    <p:cSldViewPr>
      <p:cViewPr>
        <p:scale>
          <a:sx n="55" d="100"/>
          <a:sy n="55" d="100"/>
        </p:scale>
        <p:origin x="-1932" y="-1032"/>
      </p:cViewPr>
      <p:guideLst>
        <p:guide orient="horz" pos="3334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3306" y="-4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1.xml"/><Relationship Id="rId41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414F3-88A8-4813-AE12-8F45FDF8915C}" type="datetimeFigureOut">
              <a:rPr lang="ru-RU" smtClean="0"/>
              <a:pPr/>
              <a:t>17.02.2020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9137F-656A-42FD-AE6F-EBBAE0A9DA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972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716" tIns="45859" rIns="91716" bIns="4585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716" tIns="45859" rIns="91716" bIns="4585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995610-133C-4554-A6A2-DFCCAB844C8B}" type="datetimeFigureOut">
              <a:rPr lang="ru-RU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6" tIns="45859" rIns="91716" bIns="45859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5630"/>
            <a:ext cx="5438775" cy="4467940"/>
          </a:xfrm>
          <a:prstGeom prst="rect">
            <a:avLst/>
          </a:prstGeom>
        </p:spPr>
        <p:txBody>
          <a:bodyPr vert="horz" lIns="91716" tIns="45859" rIns="91716" bIns="4585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7"/>
          </a:xfrm>
          <a:prstGeom prst="rect">
            <a:avLst/>
          </a:prstGeom>
        </p:spPr>
        <p:txBody>
          <a:bodyPr vert="horz" lIns="91716" tIns="45859" rIns="91716" bIns="4585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7"/>
          </a:xfrm>
          <a:prstGeom prst="rect">
            <a:avLst/>
          </a:prstGeom>
        </p:spPr>
        <p:txBody>
          <a:bodyPr vert="horz" wrap="square" lIns="91716" tIns="45859" rIns="91716" bIns="4585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0414764-E0BD-4D0F-A183-5C06147A4B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997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9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9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79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993" algn="l" defTabSz="91439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191" algn="l" defTabSz="91439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390" algn="l" defTabSz="91439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588" algn="l" defTabSz="91439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A03DC-EB38-4D6B-8564-6658BBE30E19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8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14764-E0BD-4D0F-A183-5C06147A4B1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3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414764-E0BD-4D0F-A183-5C06147A4B1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3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oleObject" Target="../embeddings/oleObject8.bin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slideMaster" Target="../slideMasters/slideMaster9.xml"/><Relationship Id="rId2" Type="http://schemas.openxmlformats.org/officeDocument/2006/relationships/tags" Target="../tags/tag73.xml"/><Relationship Id="rId1" Type="http://schemas.openxmlformats.org/officeDocument/2006/relationships/vmlDrawing" Target="../drawings/vmlDrawing8.v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0" Type="http://schemas.openxmlformats.org/officeDocument/2006/relationships/tags" Target="../tags/tag81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0" Type="http://schemas.openxmlformats.org/officeDocument/2006/relationships/tags" Target="../tags/tag9.xml"/><Relationship Id="rId4" Type="http://schemas.openxmlformats.org/officeDocument/2006/relationships/tags" Target="../tags/tag3.xml"/><Relationship Id="rId9" Type="http://schemas.openxmlformats.org/officeDocument/2006/relationships/tags" Target="../tags/tag8.xml"/></Relationships>
</file>

<file path=ppt/slideLayouts/_rels/slideLayout120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oleObject" Target="../embeddings/oleObject9.bin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slideMaster" Target="../slideMasters/slideMaster10.xml"/><Relationship Id="rId2" Type="http://schemas.openxmlformats.org/officeDocument/2006/relationships/tags" Target="../tags/tag83.xml"/><Relationship Id="rId1" Type="http://schemas.openxmlformats.org/officeDocument/2006/relationships/vmlDrawing" Target="../drawings/vmlDrawing9.v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0" Type="http://schemas.openxmlformats.org/officeDocument/2006/relationships/tags" Target="../tags/tag91.xml"/><Relationship Id="rId4" Type="http://schemas.openxmlformats.org/officeDocument/2006/relationships/tags" Target="../tags/tag85.xml"/><Relationship Id="rId9" Type="http://schemas.openxmlformats.org/officeDocument/2006/relationships/tags" Target="../tags/tag9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oleObject" Target="../embeddings/oleObject10.bin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slideMaster" Target="../slideMasters/slideMaster11.xml"/><Relationship Id="rId2" Type="http://schemas.openxmlformats.org/officeDocument/2006/relationships/tags" Target="../tags/tag93.xml"/><Relationship Id="rId1" Type="http://schemas.openxmlformats.org/officeDocument/2006/relationships/vmlDrawing" Target="../drawings/vmlDrawing10.v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5" Type="http://schemas.openxmlformats.org/officeDocument/2006/relationships/tags" Target="../tags/tag96.xml"/><Relationship Id="rId10" Type="http://schemas.openxmlformats.org/officeDocument/2006/relationships/tags" Target="../tags/tag101.xml"/><Relationship Id="rId4" Type="http://schemas.openxmlformats.org/officeDocument/2006/relationships/tags" Target="../tags/tag95.xml"/><Relationship Id="rId9" Type="http://schemas.openxmlformats.org/officeDocument/2006/relationships/tags" Target="../tags/tag10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oleObject" Target="../embeddings/oleObject11.bin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slideMaster" Target="../slideMasters/slideMaster12.xml"/><Relationship Id="rId2" Type="http://schemas.openxmlformats.org/officeDocument/2006/relationships/tags" Target="../tags/tag103.xml"/><Relationship Id="rId1" Type="http://schemas.openxmlformats.org/officeDocument/2006/relationships/vmlDrawing" Target="../drawings/vmlDrawing11.v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5" Type="http://schemas.openxmlformats.org/officeDocument/2006/relationships/tags" Target="../tags/tag106.xml"/><Relationship Id="rId10" Type="http://schemas.openxmlformats.org/officeDocument/2006/relationships/tags" Target="../tags/tag111.xml"/><Relationship Id="rId4" Type="http://schemas.openxmlformats.org/officeDocument/2006/relationships/tags" Target="../tags/tag105.xml"/><Relationship Id="rId9" Type="http://schemas.openxmlformats.org/officeDocument/2006/relationships/tags" Target="../tags/tag1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oleObject" Target="../embeddings/oleObject12.bin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slideMaster" Target="../slideMasters/slideMaster13.xml"/><Relationship Id="rId2" Type="http://schemas.openxmlformats.org/officeDocument/2006/relationships/tags" Target="../tags/tag113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0" Type="http://schemas.openxmlformats.org/officeDocument/2006/relationships/tags" Target="../tags/tag121.xml"/><Relationship Id="rId4" Type="http://schemas.openxmlformats.org/officeDocument/2006/relationships/tags" Target="../tags/tag115.xml"/><Relationship Id="rId9" Type="http://schemas.openxmlformats.org/officeDocument/2006/relationships/tags" Target="../tags/tag12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oleObject" Target="../embeddings/oleObject13.bin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slideMaster" Target="../slideMasters/slideMaster14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ags" Target="../tags/tag126.xml"/><Relationship Id="rId10" Type="http://schemas.openxmlformats.org/officeDocument/2006/relationships/tags" Target="../tags/tag131.xml"/><Relationship Id="rId4" Type="http://schemas.openxmlformats.org/officeDocument/2006/relationships/tags" Target="../tags/tag125.xml"/><Relationship Id="rId9" Type="http://schemas.openxmlformats.org/officeDocument/2006/relationships/tags" Target="../tags/tag13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oleObject" Target="../embeddings/oleObject14.bin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slideMaster" Target="../slideMasters/slideMaster15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4.vml"/><Relationship Id="rId6" Type="http://schemas.openxmlformats.org/officeDocument/2006/relationships/tags" Target="../tags/tag137.xml"/><Relationship Id="rId11" Type="http://schemas.openxmlformats.org/officeDocument/2006/relationships/tags" Target="../tags/tag142.xml"/><Relationship Id="rId5" Type="http://schemas.openxmlformats.org/officeDocument/2006/relationships/tags" Target="../tags/tag136.xml"/><Relationship Id="rId10" Type="http://schemas.openxmlformats.org/officeDocument/2006/relationships/tags" Target="../tags/tag141.xml"/><Relationship Id="rId4" Type="http://schemas.openxmlformats.org/officeDocument/2006/relationships/tags" Target="../tags/tag135.xml"/><Relationship Id="rId9" Type="http://schemas.openxmlformats.org/officeDocument/2006/relationships/tags" Target="../tags/tag14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oleObject" Target="../embeddings/oleObject15.bin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slideMaster" Target="../slideMasters/slideMaster16.xml"/><Relationship Id="rId2" Type="http://schemas.openxmlformats.org/officeDocument/2006/relationships/tags" Target="../tags/tag143.xml"/><Relationship Id="rId1" Type="http://schemas.openxmlformats.org/officeDocument/2006/relationships/vmlDrawing" Target="../drawings/vmlDrawing15.v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5" Type="http://schemas.openxmlformats.org/officeDocument/2006/relationships/tags" Target="../tags/tag146.xml"/><Relationship Id="rId10" Type="http://schemas.openxmlformats.org/officeDocument/2006/relationships/tags" Target="../tags/tag151.xml"/><Relationship Id="rId4" Type="http://schemas.openxmlformats.org/officeDocument/2006/relationships/tags" Target="../tags/tag145.xml"/><Relationship Id="rId9" Type="http://schemas.openxmlformats.org/officeDocument/2006/relationships/tags" Target="../tags/tag15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oleObject" Target="../embeddings/oleObject16.bin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12" Type="http://schemas.openxmlformats.org/officeDocument/2006/relationships/slideMaster" Target="../slideMasters/slideMaster18.xml"/><Relationship Id="rId2" Type="http://schemas.openxmlformats.org/officeDocument/2006/relationships/tags" Target="../tags/tag153.xml"/><Relationship Id="rId1" Type="http://schemas.openxmlformats.org/officeDocument/2006/relationships/vmlDrawing" Target="../drawings/vmlDrawing16.v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5" Type="http://schemas.openxmlformats.org/officeDocument/2006/relationships/tags" Target="../tags/tag156.xml"/><Relationship Id="rId10" Type="http://schemas.openxmlformats.org/officeDocument/2006/relationships/tags" Target="../tags/tag161.xml"/><Relationship Id="rId4" Type="http://schemas.openxmlformats.org/officeDocument/2006/relationships/tags" Target="../tags/tag155.xml"/><Relationship Id="rId9" Type="http://schemas.openxmlformats.org/officeDocument/2006/relationships/tags" Target="../tags/tag16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oleObject" Target="../embeddings/oleObject17.bin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12" Type="http://schemas.openxmlformats.org/officeDocument/2006/relationships/slideMaster" Target="../slideMasters/slideMaster19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17.v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5" Type="http://schemas.openxmlformats.org/officeDocument/2006/relationships/tags" Target="../tags/tag166.xml"/><Relationship Id="rId10" Type="http://schemas.openxmlformats.org/officeDocument/2006/relationships/tags" Target="../tags/tag171.xml"/><Relationship Id="rId4" Type="http://schemas.openxmlformats.org/officeDocument/2006/relationships/tags" Target="../tags/tag165.xml"/><Relationship Id="rId9" Type="http://schemas.openxmlformats.org/officeDocument/2006/relationships/tags" Target="../tags/tag17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oleObject" Target="../embeddings/oleObject18.bin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12" Type="http://schemas.openxmlformats.org/officeDocument/2006/relationships/slideMaster" Target="../slideMasters/slideMaster20.xml"/><Relationship Id="rId2" Type="http://schemas.openxmlformats.org/officeDocument/2006/relationships/tags" Target="../tags/tag173.xml"/><Relationship Id="rId1" Type="http://schemas.openxmlformats.org/officeDocument/2006/relationships/vmlDrawing" Target="../drawings/vmlDrawing18.v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5" Type="http://schemas.openxmlformats.org/officeDocument/2006/relationships/tags" Target="../tags/tag176.xml"/><Relationship Id="rId10" Type="http://schemas.openxmlformats.org/officeDocument/2006/relationships/tags" Target="../tags/tag181.xml"/><Relationship Id="rId4" Type="http://schemas.openxmlformats.org/officeDocument/2006/relationships/tags" Target="../tags/tag175.xml"/><Relationship Id="rId9" Type="http://schemas.openxmlformats.org/officeDocument/2006/relationships/tags" Target="../tags/tag180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oleObject" Target="../embeddings/oleObject19.bin"/><Relationship Id="rId3" Type="http://schemas.openxmlformats.org/officeDocument/2006/relationships/tags" Target="../tags/tag184.xml"/><Relationship Id="rId7" Type="http://schemas.openxmlformats.org/officeDocument/2006/relationships/tags" Target="../tags/tag188.xml"/><Relationship Id="rId12" Type="http://schemas.openxmlformats.org/officeDocument/2006/relationships/slideMaster" Target="../slideMasters/slideMaster21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19.v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5" Type="http://schemas.openxmlformats.org/officeDocument/2006/relationships/tags" Target="../tags/tag186.xml"/><Relationship Id="rId10" Type="http://schemas.openxmlformats.org/officeDocument/2006/relationships/tags" Target="../tags/tag191.xml"/><Relationship Id="rId4" Type="http://schemas.openxmlformats.org/officeDocument/2006/relationships/tags" Target="../tags/tag185.xml"/><Relationship Id="rId9" Type="http://schemas.openxmlformats.org/officeDocument/2006/relationships/tags" Target="../tags/tag19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oleObject" Target="../embeddings/oleObject20.bin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slideMaster" Target="../slideMasters/slideMaster22.xml"/><Relationship Id="rId2" Type="http://schemas.openxmlformats.org/officeDocument/2006/relationships/tags" Target="../tags/tag193.xml"/><Relationship Id="rId1" Type="http://schemas.openxmlformats.org/officeDocument/2006/relationships/vmlDrawing" Target="../drawings/vmlDrawing20.v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5" Type="http://schemas.openxmlformats.org/officeDocument/2006/relationships/tags" Target="../tags/tag196.xml"/><Relationship Id="rId10" Type="http://schemas.openxmlformats.org/officeDocument/2006/relationships/tags" Target="../tags/tag201.xml"/><Relationship Id="rId4" Type="http://schemas.openxmlformats.org/officeDocument/2006/relationships/tags" Target="../tags/tag195.xml"/><Relationship Id="rId9" Type="http://schemas.openxmlformats.org/officeDocument/2006/relationships/tags" Target="../tags/tag20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oleObject" Target="../embeddings/oleObject21.bin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12" Type="http://schemas.openxmlformats.org/officeDocument/2006/relationships/slideMaster" Target="../slideMasters/slideMaster23.xml"/><Relationship Id="rId2" Type="http://schemas.openxmlformats.org/officeDocument/2006/relationships/tags" Target="../tags/tag203.xml"/><Relationship Id="rId1" Type="http://schemas.openxmlformats.org/officeDocument/2006/relationships/vmlDrawing" Target="../drawings/vmlDrawing21.v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5" Type="http://schemas.openxmlformats.org/officeDocument/2006/relationships/tags" Target="../tags/tag206.xml"/><Relationship Id="rId10" Type="http://schemas.openxmlformats.org/officeDocument/2006/relationships/tags" Target="../tags/tag211.xml"/><Relationship Id="rId4" Type="http://schemas.openxmlformats.org/officeDocument/2006/relationships/tags" Target="../tags/tag205.xml"/><Relationship Id="rId9" Type="http://schemas.openxmlformats.org/officeDocument/2006/relationships/tags" Target="../tags/tag21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oleObject" Target="../embeddings/oleObject22.bin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slideMaster" Target="../slideMasters/slideMaster24.xml"/><Relationship Id="rId2" Type="http://schemas.openxmlformats.org/officeDocument/2006/relationships/tags" Target="../tags/tag213.xml"/><Relationship Id="rId1" Type="http://schemas.openxmlformats.org/officeDocument/2006/relationships/vmlDrawing" Target="../drawings/vmlDrawing22.v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5" Type="http://schemas.openxmlformats.org/officeDocument/2006/relationships/tags" Target="../tags/tag216.xml"/><Relationship Id="rId10" Type="http://schemas.openxmlformats.org/officeDocument/2006/relationships/tags" Target="../tags/tag221.xml"/><Relationship Id="rId4" Type="http://schemas.openxmlformats.org/officeDocument/2006/relationships/tags" Target="../tags/tag215.xml"/><Relationship Id="rId9" Type="http://schemas.openxmlformats.org/officeDocument/2006/relationships/tags" Target="../tags/tag220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oleObject" Target="../embeddings/oleObject23.bin"/><Relationship Id="rId3" Type="http://schemas.openxmlformats.org/officeDocument/2006/relationships/tags" Target="../tags/tag224.xml"/><Relationship Id="rId7" Type="http://schemas.openxmlformats.org/officeDocument/2006/relationships/tags" Target="../tags/tag228.xml"/><Relationship Id="rId12" Type="http://schemas.openxmlformats.org/officeDocument/2006/relationships/slideMaster" Target="../slideMasters/slideMaster25.xml"/><Relationship Id="rId2" Type="http://schemas.openxmlformats.org/officeDocument/2006/relationships/tags" Target="../tags/tag223.xml"/><Relationship Id="rId1" Type="http://schemas.openxmlformats.org/officeDocument/2006/relationships/vmlDrawing" Target="../drawings/vmlDrawing23.v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5" Type="http://schemas.openxmlformats.org/officeDocument/2006/relationships/tags" Target="../tags/tag226.xml"/><Relationship Id="rId10" Type="http://schemas.openxmlformats.org/officeDocument/2006/relationships/tags" Target="../tags/tag231.xml"/><Relationship Id="rId4" Type="http://schemas.openxmlformats.org/officeDocument/2006/relationships/tags" Target="../tags/tag225.xml"/><Relationship Id="rId9" Type="http://schemas.openxmlformats.org/officeDocument/2006/relationships/tags" Target="../tags/tag23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oleObject" Target="../embeddings/oleObject24.bin"/><Relationship Id="rId3" Type="http://schemas.openxmlformats.org/officeDocument/2006/relationships/tags" Target="../tags/tag234.xml"/><Relationship Id="rId7" Type="http://schemas.openxmlformats.org/officeDocument/2006/relationships/tags" Target="../tags/tag238.xml"/><Relationship Id="rId12" Type="http://schemas.openxmlformats.org/officeDocument/2006/relationships/slideMaster" Target="../slideMasters/slideMaster26.xml"/><Relationship Id="rId2" Type="http://schemas.openxmlformats.org/officeDocument/2006/relationships/tags" Target="../tags/tag233.xml"/><Relationship Id="rId1" Type="http://schemas.openxmlformats.org/officeDocument/2006/relationships/vmlDrawing" Target="../drawings/vmlDrawing24.v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5" Type="http://schemas.openxmlformats.org/officeDocument/2006/relationships/tags" Target="../tags/tag236.xml"/><Relationship Id="rId10" Type="http://schemas.openxmlformats.org/officeDocument/2006/relationships/tags" Target="../tags/tag241.xml"/><Relationship Id="rId4" Type="http://schemas.openxmlformats.org/officeDocument/2006/relationships/tags" Target="../tags/tag235.xml"/><Relationship Id="rId9" Type="http://schemas.openxmlformats.org/officeDocument/2006/relationships/tags" Target="../tags/tag24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oleObject" Target="../embeddings/oleObject25.bin"/><Relationship Id="rId3" Type="http://schemas.openxmlformats.org/officeDocument/2006/relationships/tags" Target="../tags/tag244.xml"/><Relationship Id="rId7" Type="http://schemas.openxmlformats.org/officeDocument/2006/relationships/tags" Target="../tags/tag248.xml"/><Relationship Id="rId12" Type="http://schemas.openxmlformats.org/officeDocument/2006/relationships/slideMaster" Target="../slideMasters/slideMaster27.xml"/><Relationship Id="rId2" Type="http://schemas.openxmlformats.org/officeDocument/2006/relationships/tags" Target="../tags/tag243.xml"/><Relationship Id="rId1" Type="http://schemas.openxmlformats.org/officeDocument/2006/relationships/vmlDrawing" Target="../drawings/vmlDrawing25.v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5" Type="http://schemas.openxmlformats.org/officeDocument/2006/relationships/tags" Target="../tags/tag246.xml"/><Relationship Id="rId10" Type="http://schemas.openxmlformats.org/officeDocument/2006/relationships/tags" Target="../tags/tag251.xml"/><Relationship Id="rId4" Type="http://schemas.openxmlformats.org/officeDocument/2006/relationships/tags" Target="../tags/tag245.xml"/><Relationship Id="rId9" Type="http://schemas.openxmlformats.org/officeDocument/2006/relationships/tags" Target="../tags/tag25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35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13" Type="http://schemas.openxmlformats.org/officeDocument/2006/relationships/oleObject" Target="../embeddings/oleObject26.bin"/><Relationship Id="rId3" Type="http://schemas.openxmlformats.org/officeDocument/2006/relationships/tags" Target="../tags/tag254.xml"/><Relationship Id="rId7" Type="http://schemas.openxmlformats.org/officeDocument/2006/relationships/tags" Target="../tags/tag258.xml"/><Relationship Id="rId12" Type="http://schemas.openxmlformats.org/officeDocument/2006/relationships/slideMaster" Target="../slideMasters/slideMaster28.xml"/><Relationship Id="rId2" Type="http://schemas.openxmlformats.org/officeDocument/2006/relationships/tags" Target="../tags/tag253.xml"/><Relationship Id="rId1" Type="http://schemas.openxmlformats.org/officeDocument/2006/relationships/vmlDrawing" Target="../drawings/vmlDrawing26.v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5" Type="http://schemas.openxmlformats.org/officeDocument/2006/relationships/tags" Target="../tags/tag256.xml"/><Relationship Id="rId10" Type="http://schemas.openxmlformats.org/officeDocument/2006/relationships/tags" Target="../tags/tag261.xml"/><Relationship Id="rId4" Type="http://schemas.openxmlformats.org/officeDocument/2006/relationships/tags" Target="../tags/tag255.xml"/><Relationship Id="rId9" Type="http://schemas.openxmlformats.org/officeDocument/2006/relationships/tags" Target="../tags/tag26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oleObject" Target="../embeddings/oleObject2.bin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2.v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oleObject" Target="../embeddings/oleObject3.bin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3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oleObject" Target="../embeddings/oleObject4.bin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slideMaster" Target="../slideMasters/slideMaster5.xml"/><Relationship Id="rId2" Type="http://schemas.openxmlformats.org/officeDocument/2006/relationships/tags" Target="../tags/tag33.xml"/><Relationship Id="rId1" Type="http://schemas.openxmlformats.org/officeDocument/2006/relationships/vmlDrawing" Target="../drawings/vmlDrawing4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5" Type="http://schemas.openxmlformats.org/officeDocument/2006/relationships/tags" Target="../tags/tag36.xml"/><Relationship Id="rId10" Type="http://schemas.openxmlformats.org/officeDocument/2006/relationships/tags" Target="../tags/tag41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oleObject" Target="../embeddings/oleObject5.bin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slideMaster" Target="../slideMasters/slideMaster6.xml"/><Relationship Id="rId2" Type="http://schemas.openxmlformats.org/officeDocument/2006/relationships/tags" Target="../tags/tag43.xml"/><Relationship Id="rId1" Type="http://schemas.openxmlformats.org/officeDocument/2006/relationships/vmlDrawing" Target="../drawings/vmlDrawing5.v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0" Type="http://schemas.openxmlformats.org/officeDocument/2006/relationships/tags" Target="../tags/tag51.xml"/><Relationship Id="rId4" Type="http://schemas.openxmlformats.org/officeDocument/2006/relationships/tags" Target="../tags/tag45.xml"/><Relationship Id="rId9" Type="http://schemas.openxmlformats.org/officeDocument/2006/relationships/tags" Target="../tags/tag5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oleObject" Target="../embeddings/oleObject6.bin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slideMaster" Target="../slideMasters/slideMaster7.xml"/><Relationship Id="rId2" Type="http://schemas.openxmlformats.org/officeDocument/2006/relationships/tags" Target="../tags/tag53.xml"/><Relationship Id="rId1" Type="http://schemas.openxmlformats.org/officeDocument/2006/relationships/vmlDrawing" Target="../drawings/vmlDrawing6.v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oleObject" Target="../embeddings/oleObject7.bin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slideMaster" Target="../slideMasters/slideMaster8.xml"/><Relationship Id="rId2" Type="http://schemas.openxmlformats.org/officeDocument/2006/relationships/tags" Target="../tags/tag63.xml"/><Relationship Id="rId1" Type="http://schemas.openxmlformats.org/officeDocument/2006/relationships/vmlDrawing" Target="../drawings/vmlDrawing7.v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0" Type="http://schemas.openxmlformats.org/officeDocument/2006/relationships/tags" Target="../tags/tag71.xml"/><Relationship Id="rId4" Type="http://schemas.openxmlformats.org/officeDocument/2006/relationships/tags" Target="../tags/tag65.xml"/><Relationship Id="rId9" Type="http://schemas.openxmlformats.org/officeDocument/2006/relationships/tags" Target="../tags/tag7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3E5BC-2DB2-4B50-BB9F-D3A16CE7BE23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85709-421F-48FB-BD31-6B9958E263B9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74DB9-8B67-4325-A38B-733B9D077AC1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EDDB82-16CF-498B-894E-64F666242AA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421DA-9D9C-42E5-A1BD-FCD66B4C64BD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7168BD-1292-42CB-B8B6-E7B856D8CFC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7C12C-6843-461D-A0E7-651B1D120732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6C2BA3-8C5F-4DD3-AB56-2B767AC605B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D22E8-A6B4-4768-A8EC-45D498C70733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0F45C4-0537-400C-ABBF-E438FC2742A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445D5-DAAF-45B7-A5C2-BADEBB0EC63F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AB454B-78F0-4BB7-87CD-11BEC26142E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9188A-7DE4-4843-B663-B5D17A6BEA19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B123E9-E4CB-4713-ABA3-05BC1397574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0C0A1-0485-4D0F-B1BF-8ABAE9A7B5DE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8C2EA9-4D2D-4BCB-99B9-9D9798855C1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7ED92-FEF6-4E36-8258-70EBFC972311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D800A9-D33F-410E-A38D-BC3F76E5912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 dirty="0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 dirty="0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11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25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C21995A2-6E51-4D98-8095-00BAF905FFE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55D93-FA1D-4C8E-9F0F-AA2EE30C9F3F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0766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9C052-66F8-42C7-A70B-B9C0282DF0CD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953E9-8762-44FF-BD28-55252205EC97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16881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0428A-C482-42DB-A3C8-CE29CCE9F74D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99629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41FEB-BDB1-4250-B222-1F45EE69DA3F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61377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D6859-908C-4E3D-85A2-8B796E6F5D89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40544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11358-C6DE-4EFE-B4AA-B7DB161E31C8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51032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ED266-4C5E-4747-8AAB-FE4F8E11FA56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40948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9E9B2-9611-48D5-A0DA-9DF2AC5A8846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943329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00552-9BE5-4021-A435-FB11C47DDDD0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217015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7E81-B8EC-407F-A3A1-A8DE944B2901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17077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DDE70-A624-4F2A-A43B-2C2AE2542F69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9434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 dirty="0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 dirty="0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043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25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91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10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2930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D626E-C147-4F33-A8AD-1070BF6E1D47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28465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AAE63-885D-4BA8-9594-6832E741B21C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47199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324F4-783D-4729-B8DD-761F1A9D2639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92517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3DBBE-5068-4B8E-B1B9-052A759A78E8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13000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CB747-27C0-497B-8CAB-F8541210A35C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43008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BF0C-DF75-4852-8D90-3183BA457D31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79942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8EB3B-2B4E-422C-BD48-EB54662FA09F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68415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89ED3-6FDD-44E3-B07A-CD6A83267125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86703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9E1E6-DC1C-463F-ACCC-7F7FC6E9DDDF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7904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23" y="2840578"/>
            <a:ext cx="138176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14" y="5181600"/>
            <a:ext cx="11379202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C1EC9-69D5-420C-A95B-188DD4775DE7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6074E-FA6B-4975-84CF-ECD251640C7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432D6-177E-46E2-9924-13A68F52148F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95266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B03BF-20C1-453D-8A5E-9878F03C1197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61197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075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6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08056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4CD55-F58E-4E1D-8BA6-3101229C9BF1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05518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2E1EC-3520-4FF9-B157-194DA7E054AE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500905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E7F0E-9A65-4965-BB55-712B5AC7A49B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160430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93AD2-46AD-400F-947E-23523244BFA0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04218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FAC9-986E-48D4-8083-21DA3DF3C2A3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0657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479F0-5430-44D3-9F0F-0300406F2FAF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31013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58590-4FA0-4107-B458-E5CDC0964B04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9468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30B49-FC71-41EE-888D-374F4CDBF3A0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3B41F-C845-4795-B0A4-E97F8BE1EF5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53AD8-240A-4FFA-B187-F3C36168B18F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36426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8E31F-9FFA-49FA-A253-216AA7904FE5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03978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B0703-C1AE-4AB9-9046-A5231ED8AE90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648155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7577C-7157-48A7-9261-D1590325A821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75198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42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64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8589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CC999-45E7-4054-B7F5-61DB2F5BE12A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47291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D0D28-96A1-4C26-A5CC-159C81197A2E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49129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65580-AC7B-4A5D-A3FC-7EFBF92A32BF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47287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A441-E7CB-435C-A067-9D5284B12364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04203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CA93D-40FB-499E-89FD-8819FF550F41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5911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114" y="5875867"/>
            <a:ext cx="13817600" cy="181610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4114" y="3875651"/>
            <a:ext cx="13817600" cy="2000249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BE93B-3F94-4FB1-BCF3-15591564B5AF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C6495-8831-49B3-AA52-1EDA962D995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46DC4-376B-42CE-925E-A3D4551D79BD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83844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7A503-6C34-44C6-AAE7-831C26A25A04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81904"/>
      </p:ext>
    </p:extLst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9540B-532A-4D6C-B9FF-D2053176A97C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53684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6BA3F-5D57-4160-999A-B5500D257339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5300"/>
      </p:ext>
    </p:extLst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49FE-F273-464F-90B3-1D6EE701D8F4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94821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0ABB7-2BE3-4F01-8766-F91AC0E5FC03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67723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118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64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70468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5BB92-4E3E-45B8-822E-8EB64C8C6E3F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95367"/>
      </p:ext>
    </p:extLst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8F9F0-E5FE-4829-A4A2-2F39D7B854FE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64656"/>
      </p:ext>
    </p:extLst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0788E-0C7B-41F1-82FC-3A2642C72F35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5166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16" y="2844828"/>
            <a:ext cx="5350933" cy="804545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31474" y="2844828"/>
            <a:ext cx="5350933" cy="804545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AF255-02C8-4BCF-8520-F54DFBB2398A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437DE-5F3B-42EC-BF0A-F3E8511DB26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D24CF-3E54-48CF-A892-EE4379E21545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4257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114F8-8E2E-4964-BCA5-31C72ACAACCC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753538"/>
      </p:ext>
    </p:extLst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A8C3D-7EEF-4565-856B-AAB6BDC8DBD3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99224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950DE-B938-4C18-83E7-7949F5396101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02896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D1DC0-F9D2-4F50-97A4-E1C2F9FDCABF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3371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BBEAA-8ADB-49C0-ADAD-79E132027B0E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89668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4A5DB-3E1B-4969-94A7-02B885AE4334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99210"/>
      </p:ext>
    </p:extLst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7B89C-8896-4BBD-B8B0-FE371A034BFD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69938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157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5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90765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0897-1A40-43E0-BF7D-84928373EF79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5790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13" y="366184"/>
            <a:ext cx="14630402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6" y="2046818"/>
            <a:ext cx="7182556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65" indent="0">
              <a:buNone/>
              <a:defRPr sz="2400" b="1"/>
            </a:lvl3pPr>
            <a:lvl4pPr marL="1828749" indent="0">
              <a:buNone/>
              <a:defRPr sz="2100" b="1"/>
            </a:lvl4pPr>
            <a:lvl5pPr marL="2438331" indent="0">
              <a:buNone/>
              <a:defRPr sz="2100" b="1"/>
            </a:lvl5pPr>
            <a:lvl6pPr marL="3047914" indent="0">
              <a:buNone/>
              <a:defRPr sz="2100" b="1"/>
            </a:lvl6pPr>
            <a:lvl7pPr marL="3657500" indent="0">
              <a:buNone/>
              <a:defRPr sz="2100" b="1"/>
            </a:lvl7pPr>
            <a:lvl8pPr marL="4267081" indent="0">
              <a:buNone/>
              <a:defRPr sz="2100" b="1"/>
            </a:lvl8pPr>
            <a:lvl9pPr marL="4876663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2806" y="2899833"/>
            <a:ext cx="7182556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57844" y="2046818"/>
            <a:ext cx="7185378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65" indent="0">
              <a:buNone/>
              <a:defRPr sz="2400" b="1"/>
            </a:lvl3pPr>
            <a:lvl4pPr marL="1828749" indent="0">
              <a:buNone/>
              <a:defRPr sz="2100" b="1"/>
            </a:lvl4pPr>
            <a:lvl5pPr marL="2438331" indent="0">
              <a:buNone/>
              <a:defRPr sz="2100" b="1"/>
            </a:lvl5pPr>
            <a:lvl6pPr marL="3047914" indent="0">
              <a:buNone/>
              <a:defRPr sz="2100" b="1"/>
            </a:lvl6pPr>
            <a:lvl7pPr marL="3657500" indent="0">
              <a:buNone/>
              <a:defRPr sz="2100" b="1"/>
            </a:lvl7pPr>
            <a:lvl8pPr marL="4267081" indent="0">
              <a:buNone/>
              <a:defRPr sz="2100" b="1"/>
            </a:lvl8pPr>
            <a:lvl9pPr marL="4876663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257844" y="2899833"/>
            <a:ext cx="7185378" cy="52683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965CE-7A5E-41C7-9770-687E4B9B9CF2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82137-1EC6-48FD-AB40-594B290B8F0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AAB36-57E2-4187-806F-343C1FB81C28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30602"/>
      </p:ext>
    </p:extLst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132FD-B9E6-4783-A0ED-0A5715E7B222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1522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0DAA9-A59C-48A7-AB58-A30668876406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83861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1ACF6-7C57-49C6-ADD9-B2BB5E2C1E16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83160"/>
      </p:ext>
    </p:extLst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70648-79DE-4C79-A53C-0B64F3A594EE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57138"/>
      </p:ext>
    </p:extLst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E2BD8-694C-42CE-A68D-DC64EE6742BB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51201"/>
      </p:ext>
    </p:extLst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3CB-BBAD-49FD-A6C9-707957D235B4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88039"/>
      </p:ext>
    </p:extLst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4C565-C140-44C1-BE69-4AB38FD694AF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43042"/>
      </p:ext>
    </p:extLst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BDD37-9EB0-406A-BE94-DC5AD8366D33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99925"/>
      </p:ext>
    </p:extLst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C04BD-0406-495C-B146-D5EC44C26FA4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88429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DAD0C-1307-4468-868C-B922B9393830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32F3-0CAF-4E87-99FF-CFE6DC055CA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158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3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82923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F7BCB-84E0-4891-B6E7-8E0A3DDEDE66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68035"/>
      </p:ext>
    </p:extLst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E80EF-47B6-49D3-AA6C-B5D2C07B603A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07476"/>
      </p:ext>
    </p:extLst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31F48-8E44-46F2-B76F-051AE0E0F950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91726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9C58-3A10-4DA6-AF79-BD1BE23A3DF4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97526"/>
      </p:ext>
    </p:extLst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29AD8-A377-4837-9510-A351D62E3100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30917"/>
      </p:ext>
    </p:extLst>
  </p:cSld>
  <p:clrMapOvr>
    <a:masterClrMapping/>
  </p:clrMapOvr>
  <p:transition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B8BF2-D534-402D-B7BE-3D436720F232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88102"/>
      </p:ext>
    </p:extLst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DF14E-6C51-494B-A576-985E95048A7C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47142"/>
      </p:ext>
    </p:extLst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E6C78-BB99-4D3A-90ED-CFDCD07E6F16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94252"/>
      </p:ext>
    </p:extLst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24AD-D563-4228-A562-A791012F31DC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0210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CB880-71E2-4AA2-AC9D-DF409059DD81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1D724-A3B4-45F2-B086-011148A44CA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4CB10-4355-4FF3-9630-9BFA5DA59DF8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2197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C95CD-14D8-4858-8E8E-84FA64C5C95F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3924"/>
      </p:ext>
    </p:extLst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177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27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137528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23" y="7961376"/>
            <a:ext cx="16256000" cy="118262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6256" y="8071104"/>
            <a:ext cx="3998976" cy="9509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94048" y="8058912"/>
            <a:ext cx="12061952" cy="9509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199493" y="5384800"/>
            <a:ext cx="11514667" cy="24384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199493" y="8066716"/>
            <a:ext cx="11921067" cy="914400"/>
          </a:xfrm>
        </p:spPr>
        <p:txBody>
          <a:bodyPr anchor="ctr">
            <a:normAutofit/>
          </a:bodyPr>
          <a:lstStyle>
            <a:lvl1pPr marL="0" indent="0" algn="l">
              <a:buNone/>
              <a:defRPr sz="4100">
                <a:solidFill>
                  <a:srgbClr val="FFFFFF"/>
                </a:solidFill>
              </a:defRPr>
            </a:lvl1pPr>
            <a:lvl2pPr marL="725714" indent="0" algn="ctr">
              <a:buNone/>
            </a:lvl2pPr>
            <a:lvl3pPr marL="1451422" indent="0" algn="ctr">
              <a:buNone/>
            </a:lvl3pPr>
            <a:lvl4pPr marL="2177136" indent="0" algn="ctr">
              <a:buNone/>
            </a:lvl4pPr>
            <a:lvl5pPr marL="2902845" indent="0" algn="ctr">
              <a:buNone/>
            </a:lvl5pPr>
            <a:lvl6pPr marL="3628557" indent="0" algn="ctr">
              <a:buNone/>
            </a:lvl6pPr>
            <a:lvl7pPr marL="4354269" indent="0" algn="ctr">
              <a:buNone/>
            </a:lvl7pPr>
            <a:lvl8pPr marL="5079981" indent="0" algn="ctr">
              <a:buNone/>
            </a:lvl8pPr>
            <a:lvl9pPr marL="5805689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5467" y="8091599"/>
            <a:ext cx="3657600" cy="914400"/>
          </a:xfrm>
        </p:spPr>
        <p:txBody>
          <a:bodyPr>
            <a:noAutofit/>
          </a:bodyPr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87CEF32-54CF-4ED3-A236-4A13808436C3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707392" y="315413"/>
            <a:ext cx="10430933" cy="48683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FEFAC9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4224026" y="304800"/>
            <a:ext cx="1490133" cy="5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8FC1BBA-F0C9-4E85-AA33-7079A89177F5}" type="slidenum">
              <a:rPr lang="ru-RU" altLang="ru-RU" smtClean="0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22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178" y="304800"/>
            <a:ext cx="14494933" cy="13208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9BF829-4FB2-4E69-83F9-43CCEB42B50C}" type="datetime1">
              <a:rPr lang="ru-RU" smtClean="0">
                <a:solidFill>
                  <a:srgbClr val="444D26"/>
                </a:solidFill>
              </a:rPr>
              <a:t>17.02.2020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F400A9C-BED8-496C-8A87-12CAC68F0560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1089178" y="2133600"/>
            <a:ext cx="14494933" cy="5994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312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38404" y="3657627"/>
            <a:ext cx="12663312" cy="2230967"/>
          </a:xfrm>
        </p:spPr>
        <p:txBody>
          <a:bodyPr anchor="t"/>
          <a:lstStyle>
            <a:lvl1pPr marL="0" indent="0">
              <a:buNone/>
              <a:defRPr sz="4400">
                <a:solidFill>
                  <a:schemeClr val="tx2"/>
                </a:solidFill>
              </a:defRPr>
            </a:lvl1pPr>
            <a:lvl2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23" y="2032000"/>
            <a:ext cx="16256000" cy="1524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" y="2133600"/>
            <a:ext cx="2302933" cy="1320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38423" y="2133600"/>
            <a:ext cx="13817600" cy="1320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133600"/>
            <a:ext cx="13546667" cy="1320800"/>
          </a:xfrm>
        </p:spPr>
        <p:txBody>
          <a:bodyPr/>
          <a:lstStyle>
            <a:lvl1pPr algn="l">
              <a:buNone/>
              <a:defRPr sz="70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64D560-29E3-4241-B0D3-8FD4C46B489B}" type="datetime1">
              <a:rPr lang="ru-RU" smtClean="0">
                <a:solidFill>
                  <a:srgbClr val="444D26"/>
                </a:solidFill>
              </a:rPr>
              <a:t>17.02.2020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26" y="2336800"/>
            <a:ext cx="2302933" cy="935568"/>
          </a:xfrm>
        </p:spPr>
        <p:txBody>
          <a:bodyPr>
            <a:noAutofit/>
          </a:bodyPr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056920-1C29-4356-9141-8DB07C7B3C3D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46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1083733" y="2119423"/>
            <a:ext cx="69088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8613157" y="2119423"/>
            <a:ext cx="69088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8B67E72A-B0A2-48C8-87FE-C18F62CFD8D2}" type="datetime1">
              <a:rPr lang="ru-RU" smtClean="0">
                <a:solidFill>
                  <a:srgbClr val="444D26"/>
                </a:solidFill>
              </a:rPr>
              <a:t>17.02.2020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A21DEBA8-2FB6-4B7F-A800-AFDD9D852042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768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8293" y="364071"/>
            <a:ext cx="14494933" cy="115993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1083733" y="3251200"/>
            <a:ext cx="6908800" cy="4775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8534423" y="3251200"/>
            <a:ext cx="6908800" cy="4775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87B3E4C4-9535-4A20-9CFD-7E7499B7674E}" type="datetime1">
              <a:rPr lang="ru-RU" smtClean="0">
                <a:solidFill>
                  <a:srgbClr val="444D26"/>
                </a:solidFill>
              </a:rPr>
              <a:t>17.02.2020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2332AE7E-63D2-45F9-BE8C-AE6631424909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1083733" y="2336800"/>
            <a:ext cx="6908800" cy="85344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3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8534423" y="2336800"/>
            <a:ext cx="6908800" cy="85344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3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18362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59330F-17D4-4E10-A3B1-25FB00971E40}" type="datetime1">
              <a:rPr lang="ru-RU" smtClean="0">
                <a:solidFill>
                  <a:srgbClr val="444D26"/>
                </a:solidFill>
              </a:rPr>
              <a:t>17.02.2020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B9F513-DF39-47BE-B74E-A8C6974A78A6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588480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4887F9-C1C5-4521-9EEA-82612AF5384B}" type="datetime1">
              <a:rPr lang="ru-RU" smtClean="0">
                <a:solidFill>
                  <a:srgbClr val="444D26"/>
                </a:solidFill>
              </a:rPr>
              <a:t>17.02.2020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6" y="8331201"/>
            <a:ext cx="948267" cy="5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16054A7-1B36-465F-8861-2963BEB3FD24}" type="slidenum">
              <a:rPr lang="ru-RU" altLang="ru-RU" smtClean="0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058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CAB34-D2FA-44EB-96B4-97D16EF88DCD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24" y="364067"/>
            <a:ext cx="5348114" cy="154940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55677" y="364078"/>
            <a:ext cx="9087557" cy="7804151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24" y="1913499"/>
            <a:ext cx="5348114" cy="6254751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65" indent="0">
              <a:buNone/>
              <a:defRPr sz="1300"/>
            </a:lvl3pPr>
            <a:lvl4pPr marL="1828749" indent="0">
              <a:buNone/>
              <a:defRPr sz="1300"/>
            </a:lvl4pPr>
            <a:lvl5pPr marL="2438331" indent="0">
              <a:buNone/>
              <a:defRPr sz="1300"/>
            </a:lvl5pPr>
            <a:lvl6pPr marL="3047914" indent="0">
              <a:buNone/>
              <a:defRPr sz="1300"/>
            </a:lvl6pPr>
            <a:lvl7pPr marL="3657500" indent="0">
              <a:buNone/>
              <a:defRPr sz="1300"/>
            </a:lvl7pPr>
            <a:lvl8pPr marL="4267081" indent="0">
              <a:buNone/>
              <a:defRPr sz="1300"/>
            </a:lvl8pPr>
            <a:lvl9pPr marL="4876663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65C06-9C2F-4EF4-A092-5812FC84FA06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830D3-5C46-4D95-9E55-79F850D253C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759" y="364071"/>
            <a:ext cx="14359467" cy="1159933"/>
          </a:xfrm>
        </p:spPr>
        <p:txBody>
          <a:bodyPr anchor="ctr"/>
          <a:lstStyle>
            <a:lvl1pPr algn="l">
              <a:buNone/>
              <a:defRPr sz="7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1CA335-19B9-46DB-A464-852FA0D79796}" type="datetime1">
              <a:rPr lang="ru-RU" smtClean="0">
                <a:solidFill>
                  <a:srgbClr val="444D26"/>
                </a:solidFill>
              </a:rPr>
              <a:t>17.02.2020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53D86D-903B-4A04-8507-034AC4B15EBA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83733" y="2336800"/>
            <a:ext cx="2844800" cy="5791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217714" tIns="290285" rIns="217714" bIns="145143"/>
          <a:lstStyle>
            <a:lvl1pPr marL="0" indent="0">
              <a:spcAft>
                <a:spcPts val="1587"/>
              </a:spcAft>
              <a:buNone/>
              <a:defRPr sz="2900"/>
            </a:lvl1pPr>
            <a:lvl2pPr>
              <a:buNone/>
              <a:defRPr sz="19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199479" y="2336800"/>
            <a:ext cx="11379202" cy="5892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772421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44800" y="7315200"/>
            <a:ext cx="13004800" cy="914400"/>
          </a:xfrm>
        </p:spPr>
        <p:txBody>
          <a:bodyPr/>
          <a:lstStyle>
            <a:lvl1pPr marL="0" indent="0">
              <a:buFontTx/>
              <a:buNone/>
              <a:defRPr sz="2700"/>
            </a:lvl1pPr>
            <a:lvl2pPr>
              <a:buFontTx/>
              <a:buNone/>
              <a:defRPr sz="1900"/>
            </a:lvl2pPr>
            <a:lvl3pPr>
              <a:buFontTx/>
              <a:buNone/>
              <a:defRPr sz="16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6233" y="6096000"/>
            <a:ext cx="16256000" cy="118262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6256" y="6217920"/>
            <a:ext cx="2600960" cy="95097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47264" y="6205728"/>
            <a:ext cx="13508736" cy="95097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4800" y="6197600"/>
            <a:ext cx="13004800" cy="914400"/>
          </a:xfrm>
        </p:spPr>
        <p:txBody>
          <a:bodyPr anchor="ctr"/>
          <a:lstStyle>
            <a:lvl1pPr algn="l">
              <a:buNone/>
              <a:defRPr sz="44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2573867" y="0"/>
            <a:ext cx="178816" cy="915619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11108293" y="8331229"/>
            <a:ext cx="4741333" cy="486833"/>
          </a:xfrm>
        </p:spPr>
        <p:txBody>
          <a:bodyPr rtlCol="0"/>
          <a:lstStyle/>
          <a:p>
            <a:pPr>
              <a:defRPr/>
            </a:pPr>
            <a:fld id="{6308D926-B029-40FC-AA02-283DF8C163C4}" type="datetime1">
              <a:rPr lang="ru-RU" smtClean="0">
                <a:solidFill>
                  <a:srgbClr val="444D26"/>
                </a:solidFill>
              </a:rPr>
              <a:t>17.02.2020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26" y="6223024"/>
            <a:ext cx="2573867" cy="884771"/>
          </a:xfrm>
        </p:spPr>
        <p:txBody>
          <a:bodyPr rtlCol="0"/>
          <a:lstStyle>
            <a:lvl1pPr>
              <a:defRPr sz="4400"/>
            </a:lvl1pPr>
          </a:lstStyle>
          <a:p>
            <a:pPr>
              <a:defRPr/>
            </a:pPr>
            <a:fld id="{77BD046F-B59C-460C-9E67-33D2A6C1D6F4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844813" y="8330971"/>
            <a:ext cx="8128002" cy="486833"/>
          </a:xfrm>
        </p:spPr>
        <p:txBody>
          <a:bodyPr rtlCol="0"/>
          <a:lstStyle/>
          <a:p>
            <a:pPr>
              <a:defRPr/>
            </a:pPr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774383" y="0"/>
            <a:ext cx="13481643" cy="6091936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51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192794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D588E6-CC2A-45BF-B6D6-91750BAF010B}" type="datetime1">
              <a:rPr lang="ru-RU" smtClean="0">
                <a:solidFill>
                  <a:srgbClr val="444D26"/>
                </a:solidFill>
              </a:rPr>
              <a:t>17.02.2020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C2213-C515-462C-A2C7-D613C700BBFC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060700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50133" y="812805"/>
            <a:ext cx="3657600" cy="735541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26" y="812824"/>
            <a:ext cx="9889067" cy="7355419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650160" y="8331232"/>
            <a:ext cx="3928533" cy="486833"/>
          </a:xfrm>
        </p:spPr>
        <p:txBody>
          <a:bodyPr/>
          <a:lstStyle/>
          <a:p>
            <a:pPr>
              <a:defRPr/>
            </a:pPr>
            <a:fld id="{8EC9F9A5-C25A-4B64-B5A5-6D1E7A54BCBF}" type="datetime1">
              <a:rPr lang="ru-RU" smtClean="0">
                <a:solidFill>
                  <a:srgbClr val="444D26"/>
                </a:solidFill>
              </a:rPr>
              <a:t>17.02.2020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12806" y="8330972"/>
            <a:ext cx="9908414" cy="486833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10837925" y="0"/>
            <a:ext cx="568960" cy="9144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19205" y="812800"/>
            <a:ext cx="406400" cy="83312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19205" y="0"/>
            <a:ext cx="406400" cy="7112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rtlCol="0" anchor="ctr"/>
          <a:lstStyle/>
          <a:p>
            <a:pPr algn="ctr"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10766805" y="138288"/>
            <a:ext cx="711200" cy="434624"/>
          </a:xfrm>
        </p:spPr>
        <p:txBody>
          <a:bodyPr/>
          <a:lstStyle/>
          <a:p>
            <a:pPr>
              <a:defRPr/>
            </a:pPr>
            <a:fld id="{A471DFE5-ECE6-4F02-9137-E4FA84E69765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63107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148B1-927D-4C44-A051-1D97BE2015EB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05517"/>
      </p:ext>
    </p:extLst>
  </p:cSld>
  <p:clrMapOvr>
    <a:masterClrMapping/>
  </p:clrMapOvr>
  <p:transition spd="med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6B1A4-E851-4323-AFAF-85280E056758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84167"/>
      </p:ext>
    </p:extLst>
  </p:cSld>
  <p:clrMapOvr>
    <a:masterClrMapping/>
  </p:clrMapOvr>
  <p:transition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0BCAD-1379-4594-94B0-1035EECC6717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09160"/>
      </p:ext>
    </p:extLst>
  </p:cSld>
  <p:clrMapOvr>
    <a:masterClrMapping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6AA4C-771F-4BBD-8290-2FB4AA560436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70027"/>
      </p:ext>
    </p:extLst>
  </p:cSld>
  <p:clrMapOvr>
    <a:masterClrMapping/>
  </p:clrMapOvr>
  <p:transition spd="med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583AC-2D2F-4751-86D5-EA4F6B009D90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82681"/>
      </p:ext>
    </p:extLst>
  </p:cSld>
  <p:clrMapOvr>
    <a:masterClrMapping/>
  </p:clrMapOvr>
  <p:transition spd="med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CC314-1820-4CFA-B2B3-BCD5D0891AF7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0725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297" y="6400828"/>
            <a:ext cx="9753600" cy="7556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86297" y="817033"/>
            <a:ext cx="9753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65" indent="0">
              <a:buNone/>
              <a:defRPr sz="3200"/>
            </a:lvl3pPr>
            <a:lvl4pPr marL="1828749" indent="0">
              <a:buNone/>
              <a:defRPr sz="2700"/>
            </a:lvl4pPr>
            <a:lvl5pPr marL="2438331" indent="0">
              <a:buNone/>
              <a:defRPr sz="2700"/>
            </a:lvl5pPr>
            <a:lvl6pPr marL="3047914" indent="0">
              <a:buNone/>
              <a:defRPr sz="2700"/>
            </a:lvl6pPr>
            <a:lvl7pPr marL="3657500" indent="0">
              <a:buNone/>
              <a:defRPr sz="2700"/>
            </a:lvl7pPr>
            <a:lvl8pPr marL="4267081" indent="0">
              <a:buNone/>
              <a:defRPr sz="2700"/>
            </a:lvl8pPr>
            <a:lvl9pPr marL="4876663" indent="0">
              <a:buNone/>
              <a:defRPr sz="27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86297" y="7156456"/>
            <a:ext cx="9753600" cy="1073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65" indent="0">
              <a:buNone/>
              <a:defRPr sz="1300"/>
            </a:lvl3pPr>
            <a:lvl4pPr marL="1828749" indent="0">
              <a:buNone/>
              <a:defRPr sz="1300"/>
            </a:lvl4pPr>
            <a:lvl5pPr marL="2438331" indent="0">
              <a:buNone/>
              <a:defRPr sz="1300"/>
            </a:lvl5pPr>
            <a:lvl6pPr marL="3047914" indent="0">
              <a:buNone/>
              <a:defRPr sz="1300"/>
            </a:lvl6pPr>
            <a:lvl7pPr marL="3657500" indent="0">
              <a:buNone/>
              <a:defRPr sz="1300"/>
            </a:lvl7pPr>
            <a:lvl8pPr marL="4267081" indent="0">
              <a:buNone/>
              <a:defRPr sz="1300"/>
            </a:lvl8pPr>
            <a:lvl9pPr marL="4876663" indent="0">
              <a:buNone/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D5419-2283-4081-B34E-67CD0E9EFC96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C2ED2-B93E-4B7A-9CF5-14E707B061A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B54A0-2981-4F96-9E7B-0C3E869654CC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50923"/>
      </p:ext>
    </p:extLst>
  </p:cSld>
  <p:clrMapOvr>
    <a:masterClrMapping/>
  </p:clrMapOvr>
  <p:transition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134D4-BF04-4D91-9414-6D3448FAF6EB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52003"/>
      </p:ext>
    </p:extLst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EAF99-CF6B-444E-90D7-8D53CB56614A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14970"/>
      </p:ext>
    </p:extLst>
  </p:cSld>
  <p:clrMapOvr>
    <a:masterClrMapping/>
  </p:clrMapOvr>
  <p:transition spd="med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13994-73AD-49E7-B642-5CCBAE5EE62F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73484"/>
      </p:ext>
    </p:extLst>
  </p:cSld>
  <p:clrMapOvr>
    <a:masterClrMapping/>
  </p:clrMapOvr>
  <p:transition spd="med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D5D16-6916-4E7C-991E-F58E6C60D801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44843"/>
      </p:ext>
    </p:extLst>
  </p:cSld>
  <p:clrMapOvr>
    <a:masterClrMapping/>
  </p:clrMapOvr>
  <p:transition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98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87164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5FE2-844B-44A8-9362-F885AC5BC0EC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69481"/>
      </p:ext>
    </p:extLst>
  </p:cSld>
  <p:clrMapOvr>
    <a:masterClrMapping/>
  </p:clrMapOvr>
  <p:transition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2C8E8-8679-47C5-A827-082A4C451CFD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03106"/>
      </p:ext>
    </p:extLst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46D98-B604-4AAE-BFF2-5ADF8D5640DB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78476"/>
      </p:ext>
    </p:extLst>
  </p:cSld>
  <p:clrMapOvr>
    <a:masterClrMapping/>
  </p:clrMapOvr>
  <p:transition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A474-CDA8-4F99-9737-F405DBF4202A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1197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E58AA-160F-4CFB-9D3F-4DE515097083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40FC9-BC26-4882-8D4C-AEC52D11958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B2BF2-6CCF-43AE-9449-DD4041AE0B19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42689"/>
      </p:ext>
    </p:extLst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CF269-887E-4A82-8E50-16C3DCB8D271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45036"/>
      </p:ext>
    </p:extLst>
  </p:cSld>
  <p:clrMapOvr>
    <a:masterClrMapping/>
  </p:clrMapOvr>
  <p:transition spd="med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C7448-C6D6-4E55-BCAB-F61C351DE49E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91181"/>
      </p:ext>
    </p:extLst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E2376-0691-4A63-BDBE-186B0873B6B4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67403"/>
      </p:ext>
    </p:extLst>
  </p:cSld>
  <p:clrMapOvr>
    <a:masterClrMapping/>
  </p:clrMapOvr>
  <p:transition spd="med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BF6CC-5A09-4072-B068-97C0FAAF4ED0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18608"/>
      </p:ext>
    </p:extLst>
  </p:cSld>
  <p:clrMapOvr>
    <a:masterClrMapping/>
  </p:clrMapOvr>
  <p:transition spd="med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12774-D3CD-4AF6-9AF9-A420AEE60BE9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32855"/>
      </p:ext>
    </p:extLst>
  </p:cSld>
  <p:clrMapOvr>
    <a:masterClrMapping/>
  </p:clrMapOvr>
  <p:transition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E49D9-A4D6-47CD-AF9D-C409E53EAB5C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71819"/>
      </p:ext>
    </p:extLst>
  </p:cSld>
  <p:clrMapOvr>
    <a:masterClrMapping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222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84392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B2B65-80E0-416C-9A66-D33ECA90EFF5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94421"/>
      </p:ext>
    </p:extLst>
  </p:cSld>
  <p:clrMapOvr>
    <a:masterClrMapping/>
  </p:clrMapOvr>
  <p:transition spd="med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6720D-D947-4230-A023-5D059DBC26C6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98916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13" y="488951"/>
            <a:ext cx="2743202" cy="10401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29" y="488951"/>
            <a:ext cx="7958668" cy="10401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F9A1D-6216-4A4A-8E56-1EB47F16FF6A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3CDE-D345-4B3B-9448-294A2D56B74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517B6-BA5A-4C6E-96EF-CF5A8D310247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84759"/>
      </p:ext>
    </p:extLst>
  </p:cSld>
  <p:clrMapOvr>
    <a:masterClrMapping/>
  </p:clrMapOvr>
  <p:transition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B83E0-39BE-4039-A7F6-727A284EAEA0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1037"/>
      </p:ext>
    </p:extLst>
  </p:cSld>
  <p:clrMapOvr>
    <a:masterClrMapping/>
  </p:clrMapOvr>
  <p:transition spd="med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B8EF0-F980-431E-ACFC-2A91AA1A198F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8783"/>
      </p:ext>
    </p:extLst>
  </p:cSld>
  <p:clrMapOvr>
    <a:masterClrMapping/>
  </p:clrMapOvr>
  <p:transition spd="med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92C29-03BE-4E43-B363-12C53C3BC3D1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25924"/>
      </p:ext>
    </p:extLst>
  </p:cSld>
  <p:clrMapOvr>
    <a:masterClrMapping/>
  </p:clrMapOvr>
  <p:transition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074D9-8088-486A-807A-97AFE932809F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58959"/>
      </p:ext>
    </p:extLst>
  </p:cSld>
  <p:clrMapOvr>
    <a:masterClrMapping/>
  </p:clrMapOvr>
  <p:transition spd="med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15FF4-6FD7-4628-9A59-580FC00C8208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38529"/>
      </p:ext>
    </p:extLst>
  </p:cSld>
  <p:clrMapOvr>
    <a:masterClrMapping/>
  </p:clrMapOvr>
  <p:transition spd="med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534EA-C516-462B-AC22-4AB12688CC6A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00028"/>
      </p:ext>
    </p:extLst>
  </p:cSld>
  <p:clrMapOvr>
    <a:masterClrMapping/>
  </p:clrMapOvr>
  <p:transition spd="med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BB52-FABB-46A5-B74D-3C0424222043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41358"/>
      </p:ext>
    </p:extLst>
  </p:cSld>
  <p:clrMapOvr>
    <a:masterClrMapping/>
  </p:clrMapOvr>
  <p:transition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3CE7E-B2FF-432F-ABCE-82EFED39ABF2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34120"/>
      </p:ext>
    </p:extLst>
  </p:cSld>
  <p:clrMapOvr>
    <a:masterClrMapping/>
  </p:clrMapOvr>
  <p:transition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46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301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4D8F08-A3CD-4FA7-B271-2C59FF8DF49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4" name="doc id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DA3A-D37E-42B3-8A41-3B6B2012B875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03971"/>
      </p:ext>
    </p:extLst>
  </p:cSld>
  <p:clrMapOvr>
    <a:masterClrMapping/>
  </p:clrMapOvr>
  <p:transition spd="med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9E4D5-7E6A-4760-9AE4-EBAF3C17A85D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49177"/>
      </p:ext>
    </p:extLst>
  </p:cSld>
  <p:clrMapOvr>
    <a:masterClrMapping/>
  </p:clrMapOvr>
  <p:transition spd="med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367B3-AE1A-49BE-8B8A-40BA4FBFEAD4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61249"/>
      </p:ext>
    </p:extLst>
  </p:cSld>
  <p:clrMapOvr>
    <a:masterClrMapping/>
  </p:clrMapOvr>
  <p:transition spd="med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5E8EF-3294-4948-BBCC-4760F86A2621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3247"/>
      </p:ext>
    </p:extLst>
  </p:cSld>
  <p:clrMapOvr>
    <a:masterClrMapping/>
  </p:clrMapOvr>
  <p:transition spd="med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F11E7-DE9A-4182-86FD-C1B841D1A428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30507"/>
      </p:ext>
    </p:extLst>
  </p:cSld>
  <p:clrMapOvr>
    <a:masterClrMapping/>
  </p:clrMapOvr>
  <p:transition spd="med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61D29-7BFD-4312-8039-F0F75E195726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78657"/>
      </p:ext>
    </p:extLst>
  </p:cSld>
  <p:clrMapOvr>
    <a:masterClrMapping/>
  </p:clrMapOvr>
  <p:transition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618C-C9AA-44C9-A784-DCEFEB09EC0C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15179"/>
      </p:ext>
    </p:extLst>
  </p:cSld>
  <p:clrMapOvr>
    <a:masterClrMapping/>
  </p:clrMapOvr>
  <p:transition spd="med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B333D-8AD6-408C-81DB-3EF5285EE981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89717"/>
      </p:ext>
    </p:extLst>
  </p:cSld>
  <p:clrMapOvr>
    <a:masterClrMapping/>
  </p:clrMapOvr>
  <p:transition spd="med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4C5B5-4972-4452-A0D3-4680871EBF30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91432"/>
      </p:ext>
    </p:extLst>
  </p:cSld>
  <p:clrMapOvr>
    <a:masterClrMapping/>
  </p:clrMapOvr>
  <p:transition spd="med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97210-66A0-44F9-83C2-C0B1DD5003B0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23375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ECAF-E619-4E27-AF92-5D24BC4C13DD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556489-DD8F-43B4-8FF5-F5C718AE762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A78CA-C4A2-49CC-919A-8DF02A378C32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29174"/>
      </p:ext>
    </p:extLst>
  </p:cSld>
  <p:clrMapOvr>
    <a:masterClrMapping/>
  </p:clrMapOvr>
  <p:transition spd="med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70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56469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C9A8B-F4A9-4E17-ACCE-CAF8210E464F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48557"/>
      </p:ext>
    </p:extLst>
  </p:cSld>
  <p:clrMapOvr>
    <a:masterClrMapping/>
  </p:clrMapOvr>
  <p:transition spd="med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AF1BD-D5B8-42F0-A0CC-CAFFA9087AF9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72652"/>
      </p:ext>
    </p:extLst>
  </p:cSld>
  <p:clrMapOvr>
    <a:masterClrMapping/>
  </p:clrMapOvr>
  <p:transition spd="med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71550-929D-405F-88A6-DBFAA19B5A77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38483"/>
      </p:ext>
    </p:extLst>
  </p:cSld>
  <p:clrMapOvr>
    <a:masterClrMapping/>
  </p:clrMapOvr>
  <p:transition spd="med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08C64-DDE2-4460-8492-14FD5FA082B0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75488"/>
      </p:ext>
    </p:extLst>
  </p:cSld>
  <p:clrMapOvr>
    <a:masterClrMapping/>
  </p:clrMapOvr>
  <p:transition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E9A53-4DE2-466E-ACA2-B610D7640E7F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17926"/>
      </p:ext>
    </p:extLst>
  </p:cSld>
  <p:clrMapOvr>
    <a:masterClrMapping/>
  </p:clrMapOvr>
  <p:transition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5167C-FB7F-4FC7-9A4E-A00C7DFAD869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70978"/>
      </p:ext>
    </p:extLst>
  </p:cSld>
  <p:clrMapOvr>
    <a:masterClrMapping/>
  </p:clrMapOvr>
  <p:transition spd="med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9E34B-E83A-4B18-B09A-C08D8B77B644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9591"/>
      </p:ext>
    </p:extLst>
  </p:cSld>
  <p:clrMapOvr>
    <a:masterClrMapping/>
  </p:clrMapOvr>
  <p:transition spd="med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6B38-9334-49A4-8F2F-F546D2A49FCD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57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51A5B-3F9C-41F9-94D6-6FFF567D5EBB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6B4389-90E7-4F6A-B715-1981CF5D88B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E27B7-D779-459F-BC73-4A84B05039FA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97359"/>
      </p:ext>
    </p:extLst>
  </p:cSld>
  <p:clrMapOvr>
    <a:masterClrMapping/>
  </p:clrMapOvr>
  <p:transition spd="med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A3E79-E71C-4924-A1FE-CB1B27CFFC5B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83583"/>
      </p:ext>
    </p:extLst>
  </p:cSld>
  <p:clrMapOvr>
    <a:masterClrMapping/>
  </p:clrMapOvr>
  <p:transition spd="med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C7CB8-6479-4FA9-A549-13F64E83D543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56651"/>
      </p:ext>
    </p:extLst>
  </p:cSld>
  <p:clrMapOvr>
    <a:masterClrMapping/>
  </p:clrMapOvr>
  <p:transition spd="med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93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61069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6F7F6-902D-4782-BB31-B694260818D3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65983"/>
      </p:ext>
    </p:extLst>
  </p:cSld>
  <p:clrMapOvr>
    <a:masterClrMapping/>
  </p:clrMapOvr>
  <p:transition spd="med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A8F4C-0400-4074-8395-8A5B4368E7CF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76209"/>
      </p:ext>
    </p:extLst>
  </p:cSld>
  <p:clrMapOvr>
    <a:masterClrMapping/>
  </p:clrMapOvr>
  <p:transition spd="med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E97C1-0B30-4824-8EEC-643BC9F53530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43762"/>
      </p:ext>
    </p:extLst>
  </p:cSld>
  <p:clrMapOvr>
    <a:masterClrMapping/>
  </p:clrMapOvr>
  <p:transition spd="med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6D2E2-71F0-4079-8D2F-5F7C56A21CC9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13254"/>
      </p:ext>
    </p:extLst>
  </p:cSld>
  <p:clrMapOvr>
    <a:masterClrMapping/>
  </p:clrMapOvr>
  <p:transition spd="med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F834B-6268-4562-B580-8CCA5E2A751E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65436"/>
      </p:ext>
    </p:extLst>
  </p:cSld>
  <p:clrMapOvr>
    <a:masterClrMapping/>
  </p:clrMapOvr>
  <p:transition spd="med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3BBCA-7BB7-4FCB-AC1C-63D7957237DD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37995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BB684-BBCE-44AA-A4DD-F2E3E539FD96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764C07-BDC8-47A4-AE89-FF6BCA4A711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B67ED-5599-42E8-8551-8FBB4355F2E2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67889"/>
      </p:ext>
    </p:extLst>
  </p:cSld>
  <p:clrMapOvr>
    <a:masterClrMapping/>
  </p:clrMapOvr>
  <p:transition spd="med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3BE30-69E1-4E50-B8A8-77D99D53B2F1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128"/>
      </p:ext>
    </p:extLst>
  </p:cSld>
  <p:clrMapOvr>
    <a:masterClrMapping/>
  </p:clrMapOvr>
  <p:transition spd="med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7541-370C-40D4-9AE1-33BAE69D34E2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7659"/>
      </p:ext>
    </p:extLst>
  </p:cSld>
  <p:clrMapOvr>
    <a:masterClrMapping/>
  </p:clrMapOvr>
  <p:transition spd="med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F7AF3-CA03-4AA3-9FB0-E786400E4BBC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1097"/>
      </p:ext>
    </p:extLst>
  </p:cSld>
  <p:clrMapOvr>
    <a:masterClrMapping/>
  </p:clrMapOvr>
  <p:transition spd="med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992F6-0561-40DA-903D-2ADD9181F9F1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12439"/>
      </p:ext>
    </p:extLst>
  </p:cSld>
  <p:clrMapOvr>
    <a:masterClrMapping/>
  </p:clrMapOvr>
  <p:transition spd="med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40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31766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E1294-E7FC-4E8C-9D26-CE047F3D4010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27747"/>
      </p:ext>
    </p:extLst>
  </p:cSld>
  <p:clrMapOvr>
    <a:masterClrMapping/>
  </p:clrMapOvr>
  <p:transition spd="med"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7EC16-8A99-41C1-A5A7-063C47890AE6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22417"/>
      </p:ext>
    </p:extLst>
  </p:cSld>
  <p:clrMapOvr>
    <a:masterClrMapping/>
  </p:clrMapOvr>
  <p:transition spd="med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AD7A9-1E8B-4656-A6EE-80680604025F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07077"/>
      </p:ext>
    </p:extLst>
  </p:cSld>
  <p:clrMapOvr>
    <a:masterClrMapping/>
  </p:clrMapOvr>
  <p:transition spd="med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2BC67-E74B-4538-AF4A-6720F9FF1DFF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36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3D5BE-325F-457C-9590-C9B0409D745E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AE4E9-D9A5-42F9-B250-9BA82DAE190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64FF0-C9BA-42A0-A14F-F693DF07EF75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13194"/>
      </p:ext>
    </p:extLst>
  </p:cSld>
  <p:clrMapOvr>
    <a:masterClrMapping/>
  </p:clrMapOvr>
  <p:transition spd="med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C9B85-5400-45C2-82C4-A424911BF9F4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3996"/>
      </p:ext>
    </p:extLst>
  </p:cSld>
  <p:clrMapOvr>
    <a:masterClrMapping/>
  </p:clrMapOvr>
  <p:transition spd="med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1598-550D-4BFF-90B8-6D4CD1E6DF15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52708"/>
      </p:ext>
    </p:extLst>
  </p:cSld>
  <p:clrMapOvr>
    <a:masterClrMapping/>
  </p:clrMapOvr>
  <p:transition spd="med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D8C5-94DE-48FE-A980-05CF55233E4A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45963"/>
      </p:ext>
    </p:extLst>
  </p:cSld>
  <p:clrMapOvr>
    <a:masterClrMapping/>
  </p:clrMapOvr>
  <p:transition spd="med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FE2B3-6CD4-4763-96FC-86F1530B11FE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26384"/>
      </p:ext>
    </p:extLst>
  </p:cSld>
  <p:clrMapOvr>
    <a:masterClrMapping/>
  </p:clrMapOvr>
  <p:transition spd="med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1E21B-D44C-4A5D-918A-97D44E6B4B0B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79140"/>
      </p:ext>
    </p:extLst>
  </p:cSld>
  <p:clrMapOvr>
    <a:masterClrMapping/>
  </p:clrMapOvr>
  <p:transition spd="med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B27EC-3C0C-4F2A-8CF8-FEB14830940A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83422"/>
      </p:ext>
    </p:extLst>
  </p:cSld>
  <p:clrMapOvr>
    <a:masterClrMapping/>
  </p:clrMapOvr>
  <p:transition spd="med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5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00484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ABE11-A557-4DAF-A18E-1EC16FCF2458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8909"/>
      </p:ext>
    </p:extLst>
  </p:cSld>
  <p:clrMapOvr>
    <a:masterClrMapping/>
  </p:clrMapOvr>
  <p:transition spd="med"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66AFE-A7D1-406F-A9A7-F74D3CAA4421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7862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AF3BE-F425-4471-8A7F-D8BB1DE660FD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C95620-BCAD-4D52-B5FC-9BFD9D78C4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ECE1D-C58E-4F84-8C1D-502CA4A880F1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92111"/>
      </p:ext>
    </p:extLst>
  </p:cSld>
  <p:clrMapOvr>
    <a:masterClrMapping/>
  </p:clrMapOvr>
  <p:transition spd="med"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B2A2-A2D4-47E2-979D-88BEA7112580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67476"/>
      </p:ext>
    </p:extLst>
  </p:cSld>
  <p:clrMapOvr>
    <a:masterClrMapping/>
  </p:clrMapOvr>
  <p:transition spd="med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97CC1-AF0D-4842-ADEC-EA3E10E30DD4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39927"/>
      </p:ext>
    </p:extLst>
  </p:cSld>
  <p:clrMapOvr>
    <a:masterClrMapping/>
  </p:clrMapOvr>
  <p:transition spd="med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04584-6FC9-4D4B-B69C-54E109F3A781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54019"/>
      </p:ext>
    </p:extLst>
  </p:cSld>
  <p:clrMapOvr>
    <a:masterClrMapping/>
  </p:clrMapOvr>
  <p:transition spd="med"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19BF-2976-4E96-9666-2943BB558042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92498"/>
      </p:ext>
    </p:extLst>
  </p:cSld>
  <p:clrMapOvr>
    <a:masterClrMapping/>
  </p:clrMapOvr>
  <p:transition spd="med"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E02B1-4BF3-4C89-895A-FF2AE4BDE43E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88388"/>
      </p:ext>
    </p:extLst>
  </p:cSld>
  <p:clrMapOvr>
    <a:masterClrMapping/>
  </p:clrMapOvr>
  <p:transition spd="med"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42DAE-C2BB-4B4E-A8E6-E9A6079B1671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30064"/>
      </p:ext>
    </p:extLst>
  </p:cSld>
  <p:clrMapOvr>
    <a:masterClrMapping/>
  </p:clrMapOvr>
  <p:transition spd="med"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F7F0-9789-4F0B-AFBD-6C17FFB36768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40442"/>
      </p:ext>
    </p:extLst>
  </p:cSld>
  <p:clrMapOvr>
    <a:masterClrMapping/>
  </p:clrMapOvr>
  <p:transition spd="med"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95FB9-6FE7-4AD9-AE60-29E00822E797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34875"/>
      </p:ext>
    </p:extLst>
  </p:cSld>
  <p:clrMapOvr>
    <a:masterClrMapping/>
  </p:clrMapOvr>
  <p:transition spd="med">
    <p:fad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77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62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DAB8-F784-4F79-917F-A53A373E53BB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33572-68BA-4B72-BE16-595D2481C07A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3D58EF-DEBE-4F0F-AEFF-866CBD70174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3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1" indent="0" algn="ctr">
              <a:buNone/>
              <a:defRPr sz="1700"/>
            </a:lvl3pPr>
            <a:lvl4pPr marL="1371529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0" indent="0" algn="ctr">
              <a:buNone/>
              <a:defRPr sz="1600"/>
            </a:lvl6pPr>
            <a:lvl7pPr marL="2743056" indent="0" algn="ctr">
              <a:buNone/>
              <a:defRPr sz="1600"/>
            </a:lvl7pPr>
            <a:lvl8pPr marL="3200233" indent="0" algn="ctr">
              <a:buNone/>
              <a:defRPr sz="1600"/>
            </a:lvl8pPr>
            <a:lvl9pPr marL="36574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F7BCB-84E0-4891-B6E7-8E0A3DDEDE66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9733"/>
      </p:ext>
    </p:extLst>
  </p:cSld>
  <p:clrMapOvr>
    <a:masterClrMapping/>
  </p:clrMapOvr>
  <p:transition spd="med">
    <p:fad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E80EF-47B6-49D3-AA6C-B5D2C07B603A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545703"/>
      </p:ext>
    </p:extLst>
  </p:cSld>
  <p:clrMapOvr>
    <a:masterClrMapping/>
  </p:clrMapOvr>
  <p:transition spd="med">
    <p:fad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6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31F48-8E44-46F2-B76F-051AE0E0F950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78039"/>
      </p:ext>
    </p:extLst>
  </p:cSld>
  <p:clrMapOvr>
    <a:masterClrMapping/>
  </p:clrMapOvr>
  <p:transition spd="med">
    <p:fad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5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9C58-3A10-4DA6-AF79-BD1BE23A3DF4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37749"/>
      </p:ext>
    </p:extLst>
  </p:cSld>
  <p:clrMapOvr>
    <a:masterClrMapping/>
  </p:clrMapOvr>
  <p:transition spd="med"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4" y="486849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6" y="2241561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1" indent="0">
              <a:buNone/>
              <a:defRPr sz="1700" b="1"/>
            </a:lvl3pPr>
            <a:lvl4pPr marL="1371529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0" indent="0">
              <a:buNone/>
              <a:defRPr sz="1600" b="1"/>
            </a:lvl6pPr>
            <a:lvl7pPr marL="2743056" indent="0">
              <a:buNone/>
              <a:defRPr sz="1600" b="1"/>
            </a:lvl7pPr>
            <a:lvl8pPr marL="3200233" indent="0">
              <a:buNone/>
              <a:defRPr sz="1600" b="1"/>
            </a:lvl8pPr>
            <a:lvl9pPr marL="36574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6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8" y="2241561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1" indent="0">
              <a:buNone/>
              <a:defRPr sz="1700" b="1"/>
            </a:lvl3pPr>
            <a:lvl4pPr marL="1371529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0" indent="0">
              <a:buNone/>
              <a:defRPr sz="1600" b="1"/>
            </a:lvl6pPr>
            <a:lvl7pPr marL="2743056" indent="0">
              <a:buNone/>
              <a:defRPr sz="1600" b="1"/>
            </a:lvl7pPr>
            <a:lvl8pPr marL="3200233" indent="0">
              <a:buNone/>
              <a:defRPr sz="1600" b="1"/>
            </a:lvl8pPr>
            <a:lvl9pPr marL="36574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8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29AD8-A377-4837-9510-A351D62E3100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08439"/>
      </p:ext>
    </p:extLst>
  </p:cSld>
  <p:clrMapOvr>
    <a:masterClrMapping/>
  </p:clrMapOvr>
  <p:transition spd="med"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B8BF2-D534-402D-B7BE-3D436720F232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51160"/>
      </p:ext>
    </p:extLst>
  </p:cSld>
  <p:clrMapOvr>
    <a:masterClrMapping/>
  </p:clrMapOvr>
  <p:transition spd="med"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DF14E-6C51-494B-A576-985E95048A7C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3" y="8475164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28606"/>
      </p:ext>
    </p:extLst>
  </p:cSld>
  <p:clrMapOvr>
    <a:masterClrMapping/>
  </p:clrMapOvr>
  <p:transition spd="med"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2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5" y="1316585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2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1" indent="0">
              <a:buNone/>
              <a:defRPr sz="1300"/>
            </a:lvl3pPr>
            <a:lvl4pPr marL="1371529" indent="0">
              <a:buNone/>
              <a:defRPr sz="1000"/>
            </a:lvl4pPr>
            <a:lvl5pPr marL="1828706" indent="0">
              <a:buNone/>
              <a:defRPr sz="1000"/>
            </a:lvl5pPr>
            <a:lvl6pPr marL="2285880" indent="0">
              <a:buNone/>
              <a:defRPr sz="1000"/>
            </a:lvl6pPr>
            <a:lvl7pPr marL="2743056" indent="0">
              <a:buNone/>
              <a:defRPr sz="1000"/>
            </a:lvl7pPr>
            <a:lvl8pPr marL="3200233" indent="0">
              <a:buNone/>
              <a:defRPr sz="1000"/>
            </a:lvl8pPr>
            <a:lvl9pPr marL="36574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E6C78-BB99-4D3A-90ED-CFDCD07E6F16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76590"/>
      </p:ext>
    </p:extLst>
  </p:cSld>
  <p:clrMapOvr>
    <a:masterClrMapping/>
  </p:clrMapOvr>
  <p:transition spd="med"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2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5" y="1316585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1" indent="0">
              <a:buNone/>
              <a:defRPr sz="2400"/>
            </a:lvl3pPr>
            <a:lvl4pPr marL="1371529" indent="0">
              <a:buNone/>
              <a:defRPr sz="2100"/>
            </a:lvl4pPr>
            <a:lvl5pPr marL="1828706" indent="0">
              <a:buNone/>
              <a:defRPr sz="2100"/>
            </a:lvl5pPr>
            <a:lvl6pPr marL="2285880" indent="0">
              <a:buNone/>
              <a:defRPr sz="2100"/>
            </a:lvl6pPr>
            <a:lvl7pPr marL="2743056" indent="0">
              <a:buNone/>
              <a:defRPr sz="2100"/>
            </a:lvl7pPr>
            <a:lvl8pPr marL="3200233" indent="0">
              <a:buNone/>
              <a:defRPr sz="2100"/>
            </a:lvl8pPr>
            <a:lvl9pPr marL="3657411" indent="0">
              <a:buNone/>
              <a:defRPr sz="21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2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1" indent="0">
              <a:buNone/>
              <a:defRPr sz="1300"/>
            </a:lvl3pPr>
            <a:lvl4pPr marL="1371529" indent="0">
              <a:buNone/>
              <a:defRPr sz="1000"/>
            </a:lvl4pPr>
            <a:lvl5pPr marL="1828706" indent="0">
              <a:buNone/>
              <a:defRPr sz="1000"/>
            </a:lvl5pPr>
            <a:lvl6pPr marL="2285880" indent="0">
              <a:buNone/>
              <a:defRPr sz="1000"/>
            </a:lvl6pPr>
            <a:lvl7pPr marL="2743056" indent="0">
              <a:buNone/>
              <a:defRPr sz="1000"/>
            </a:lvl7pPr>
            <a:lvl8pPr marL="3200233" indent="0">
              <a:buNone/>
              <a:defRPr sz="1000"/>
            </a:lvl8pPr>
            <a:lvl9pPr marL="36574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24AD-D563-4228-A562-A791012F31DC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54478"/>
      </p:ext>
    </p:extLst>
  </p:cSld>
  <p:clrMapOvr>
    <a:masterClrMapping/>
  </p:clrMapOvr>
  <p:transition spd="med"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4CB10-4355-4FF3-9630-9BFA5DA59DF8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26675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94788-F183-43EE-8250-6A862C3CCF99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7F6229-CF05-418B-9FD6-0646128D469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C95CD-14D8-4858-8E8E-84FA64C5C95F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11636"/>
      </p:ext>
    </p:extLst>
  </p:cSld>
  <p:clrMapOvr>
    <a:masterClrMapping/>
  </p:clrMapOvr>
  <p:transition spd="med"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2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1" y="-35956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7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8" y="3688156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7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1" y="4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35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" y="4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2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3556455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0" y="1496505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0" y="4802723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1" indent="0" algn="ctr">
              <a:buNone/>
              <a:defRPr sz="1700"/>
            </a:lvl3pPr>
            <a:lvl4pPr marL="1371529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0" indent="0" algn="ctr">
              <a:buNone/>
              <a:defRPr sz="1600"/>
            </a:lvl6pPr>
            <a:lvl7pPr marL="2743056" indent="0" algn="ctr">
              <a:buNone/>
              <a:defRPr sz="1600"/>
            </a:lvl7pPr>
            <a:lvl8pPr marL="3200233" indent="0" algn="ctr">
              <a:buNone/>
              <a:defRPr sz="1600"/>
            </a:lvl8pPr>
            <a:lvl9pPr marL="365741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ABE11-A557-4DAF-A18E-1EC16FCF2458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01662"/>
      </p:ext>
    </p:extLst>
  </p:cSld>
  <p:clrMapOvr>
    <a:masterClrMapping/>
  </p:clrMapOvr>
  <p:transition spd="med"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66AFE-A7D1-406F-A9A7-F74D3CAA4421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21608"/>
      </p:ext>
    </p:extLst>
  </p:cSld>
  <p:clrMapOvr>
    <a:masterClrMapping/>
  </p:clrMapOvr>
  <p:transition spd="med"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3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ECE1D-C58E-4F84-8C1D-502CA4A880F1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51856"/>
      </p:ext>
    </p:extLst>
  </p:cSld>
  <p:clrMapOvr>
    <a:masterClrMapping/>
  </p:clrMapOvr>
  <p:transition spd="med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B2A2-A2D4-47E2-979D-88BEA7112580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25810"/>
      </p:ext>
    </p:extLst>
  </p:cSld>
  <p:clrMapOvr>
    <a:masterClrMapping/>
  </p:clrMapOvr>
  <p:transition spd="med"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1" y="486849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3" y="2241561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1" indent="0">
              <a:buNone/>
              <a:defRPr sz="1700" b="1"/>
            </a:lvl3pPr>
            <a:lvl4pPr marL="1371529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0" indent="0">
              <a:buNone/>
              <a:defRPr sz="1600" b="1"/>
            </a:lvl6pPr>
            <a:lvl7pPr marL="2743056" indent="0">
              <a:buNone/>
              <a:defRPr sz="1600" b="1"/>
            </a:lvl7pPr>
            <a:lvl8pPr marL="3200233" indent="0">
              <a:buNone/>
              <a:defRPr sz="1600" b="1"/>
            </a:lvl8pPr>
            <a:lvl9pPr marL="36574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3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5" y="2241561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1" indent="0">
              <a:buNone/>
              <a:defRPr sz="1700" b="1"/>
            </a:lvl3pPr>
            <a:lvl4pPr marL="1371529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0" indent="0">
              <a:buNone/>
              <a:defRPr sz="1600" b="1"/>
            </a:lvl6pPr>
            <a:lvl7pPr marL="2743056" indent="0">
              <a:buNone/>
              <a:defRPr sz="1600" b="1"/>
            </a:lvl7pPr>
            <a:lvl8pPr marL="3200233" indent="0">
              <a:buNone/>
              <a:defRPr sz="1600" b="1"/>
            </a:lvl8pPr>
            <a:lvl9pPr marL="365741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5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97CC1-AF0D-4842-ADEC-EA3E10E30DD4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14157"/>
      </p:ext>
    </p:extLst>
  </p:cSld>
  <p:clrMapOvr>
    <a:masterClrMapping/>
  </p:clrMapOvr>
  <p:transition spd="med"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04584-6FC9-4D4B-B69C-54E109F3A781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55045"/>
      </p:ext>
    </p:extLst>
  </p:cSld>
  <p:clrMapOvr>
    <a:masterClrMapping/>
  </p:clrMapOvr>
  <p:transition spd="med"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19BF-2976-4E96-9666-2943BB558042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0" y="8475161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908495"/>
      </p:ext>
    </p:extLst>
  </p:cSld>
  <p:clrMapOvr>
    <a:masterClrMapping/>
  </p:clrMapOvr>
  <p:transition spd="med"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9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2" y="1316585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29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1" indent="0">
              <a:buNone/>
              <a:defRPr sz="1300"/>
            </a:lvl3pPr>
            <a:lvl4pPr marL="1371529" indent="0">
              <a:buNone/>
              <a:defRPr sz="1000"/>
            </a:lvl4pPr>
            <a:lvl5pPr marL="1828706" indent="0">
              <a:buNone/>
              <a:defRPr sz="1000"/>
            </a:lvl5pPr>
            <a:lvl6pPr marL="2285880" indent="0">
              <a:buNone/>
              <a:defRPr sz="1000"/>
            </a:lvl6pPr>
            <a:lvl7pPr marL="2743056" indent="0">
              <a:buNone/>
              <a:defRPr sz="1000"/>
            </a:lvl7pPr>
            <a:lvl8pPr marL="3200233" indent="0">
              <a:buNone/>
              <a:defRPr sz="1000"/>
            </a:lvl8pPr>
            <a:lvl9pPr marL="36574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E02B1-4BF3-4C89-895A-FF2AE4BDE43E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06121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4D42F-4FF9-4FE9-B34B-1CB6779FF75C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0D8523-1093-4B1B-85E5-4EC727C1C20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29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2" y="1316585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1" indent="0">
              <a:buNone/>
              <a:defRPr sz="2400"/>
            </a:lvl3pPr>
            <a:lvl4pPr marL="1371529" indent="0">
              <a:buNone/>
              <a:defRPr sz="2100"/>
            </a:lvl4pPr>
            <a:lvl5pPr marL="1828706" indent="0">
              <a:buNone/>
              <a:defRPr sz="2100"/>
            </a:lvl5pPr>
            <a:lvl6pPr marL="2285880" indent="0">
              <a:buNone/>
              <a:defRPr sz="2100"/>
            </a:lvl6pPr>
            <a:lvl7pPr marL="2743056" indent="0">
              <a:buNone/>
              <a:defRPr sz="2100"/>
            </a:lvl7pPr>
            <a:lvl8pPr marL="3200233" indent="0">
              <a:buNone/>
              <a:defRPr sz="2100"/>
            </a:lvl8pPr>
            <a:lvl9pPr marL="3657411" indent="0">
              <a:buNone/>
              <a:defRPr sz="21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29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1" indent="0">
              <a:buNone/>
              <a:defRPr sz="1300"/>
            </a:lvl3pPr>
            <a:lvl4pPr marL="1371529" indent="0">
              <a:buNone/>
              <a:defRPr sz="1000"/>
            </a:lvl4pPr>
            <a:lvl5pPr marL="1828706" indent="0">
              <a:buNone/>
              <a:defRPr sz="1000"/>
            </a:lvl5pPr>
            <a:lvl6pPr marL="2285880" indent="0">
              <a:buNone/>
              <a:defRPr sz="1000"/>
            </a:lvl6pPr>
            <a:lvl7pPr marL="2743056" indent="0">
              <a:buNone/>
              <a:defRPr sz="1000"/>
            </a:lvl7pPr>
            <a:lvl8pPr marL="3200233" indent="0">
              <a:buNone/>
              <a:defRPr sz="1000"/>
            </a:lvl8pPr>
            <a:lvl9pPr marL="365741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42DAE-C2BB-4B4E-A8E6-E9A6079B1671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59373"/>
      </p:ext>
    </p:extLst>
  </p:cSld>
  <p:clrMapOvr>
    <a:masterClrMapping/>
  </p:clrMapOvr>
  <p:transition spd="med"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F7F0-9789-4F0B-AFBD-6C17FFB36768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14001"/>
      </p:ext>
    </p:extLst>
  </p:cSld>
  <p:clrMapOvr>
    <a:masterClrMapping/>
  </p:clrMapOvr>
  <p:transition spd="med"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95FB9-6FE7-4AD9-AE60-29E00822E797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54181"/>
      </p:ext>
    </p:extLst>
  </p:cSld>
  <p:clrMapOvr>
    <a:masterClrMapping/>
  </p:clrMapOvr>
  <p:transition spd="med"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5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4" y="-35959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4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9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5" y="3688152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4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48" y="4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1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8" y="4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2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03069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3E5BC-2DB2-4B50-BB9F-D3A16CE7BE23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F68319-7308-4D37-9938-8374D839DE5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89466"/>
      </p:ext>
    </p:extLst>
  </p:cSld>
  <p:clrMapOvr>
    <a:masterClrMapping/>
  </p:clrMapOvr>
  <p:transition spd="med"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CAB34-D2FA-44EB-96B4-97D16EF88DCD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70863F-9805-43E9-890F-C62D72729587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16269"/>
      </p:ext>
    </p:extLst>
  </p:cSld>
  <p:clrMapOvr>
    <a:masterClrMapping/>
  </p:clrMapOvr>
  <p:transition spd="med"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DAB8-F784-4F79-917F-A53A373E53BB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DCED2-C850-4068-B2FC-8E656722CFA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24139"/>
      </p:ext>
    </p:extLst>
  </p:cSld>
  <p:clrMapOvr>
    <a:masterClrMapping/>
  </p:clrMapOvr>
  <p:transition spd="med"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F39F5-2E6B-4A5D-9642-7EF5C81E1F35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13255"/>
      </p:ext>
    </p:extLst>
  </p:cSld>
  <p:clrMapOvr>
    <a:masterClrMapping/>
  </p:clrMapOvr>
  <p:transition spd="med"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E8BE5-8640-4D35-B4D8-24E47FFCAD74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86637"/>
      </p:ext>
    </p:extLst>
  </p:cSld>
  <p:clrMapOvr>
    <a:masterClrMapping/>
  </p:clrMapOvr>
  <p:transition spd="med"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3E6F-8C30-4F8C-8D58-5C663F432860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52685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74C9D-DCC9-44A0-A3F7-1C20A3C7C866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5FCB5B-6304-4BA1-B199-1A0A53969DE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ED596-5743-4A29-852E-D019336A0E7C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1318"/>
      </p:ext>
    </p:extLst>
  </p:cSld>
  <p:clrMapOvr>
    <a:masterClrMapping/>
  </p:clrMapOvr>
  <p:transition spd="med"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9901D-5D90-4894-8618-BFFF8F6CDFAE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6386"/>
      </p:ext>
    </p:extLst>
  </p:cSld>
  <p:clrMapOvr>
    <a:masterClrMapping/>
  </p:clrMapOvr>
  <p:transition spd="med"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767F-17F7-4EE1-B1B9-09593D6EEA96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828218"/>
      </p:ext>
    </p:extLst>
  </p:cSld>
  <p:clrMapOvr>
    <a:masterClrMapping/>
  </p:clrMapOvr>
  <p:transition spd="med"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85709-421F-48FB-BD31-6B9958E263B9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2EFA10-0523-41F5-AA98-9F98F676E1C3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52718"/>
      </p:ext>
    </p:extLst>
  </p:cSld>
  <p:clrMapOvr>
    <a:masterClrMapping/>
  </p:clrMapOvr>
  <p:transition spd="med"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9C052-66F8-42C7-A70B-B9C0282DF0CD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0588A74-0240-4A8A-AF95-6A2C4C06F1E9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70994"/>
      </p:ext>
    </p:extLst>
  </p:cSld>
  <p:clrMapOvr>
    <a:masterClrMapping/>
  </p:clrMapOvr>
  <p:transition spd="med"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55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1527C588-7E09-463F-95C3-AC330A12A25C}" type="slidenum">
              <a:rPr lang="ru-RU" alt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066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1C66F-ED05-4345-A9D7-23B36A283241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0192E2-22B6-4CEB-96D8-D5BDD7CBBAD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A3AE7-414B-49F4-9EBB-C96F7F27BDE0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21DCD0-7D0D-465E-87C2-E4B2470CD03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 dirty="0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 dirty="0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067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25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15B31C7F-BB59-44FA-AAF7-08619F3C4EC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959CB-F4D4-47E4-B2F5-1B87BB2BF063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FC1BBA-F0C9-4E85-AA33-7079A89177F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02F8C-0363-4D5C-99B6-4B04461F633C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400A9C-BED8-496C-8A87-12CAC68F056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2F24A-E249-414A-A187-4B20D808C7E6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056920-1C29-4356-9141-8DB07C7B3C3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F39F5-2E6B-4A5D-9642-7EF5C81E1F35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2A80D8-8507-41E2-BA76-EE2296AC792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4EA44-8C6D-40A0-9BE3-299E0DC421AA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1DEBA8-2FB6-4B7F-A800-AFDD9D85204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7B5ED-C416-4339-AD1D-965CB0D2FC68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32AE7E-63D2-45F9-BE8C-AE663142490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CE110-1CAE-4720-BD81-202C976B21FC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B9F513-DF39-47BE-B74E-A8C6974A78A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290F4-7888-4132-B124-E2954AE70046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6054A7-1B36-465F-8861-2963BEB3FD2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FFC51-EF54-4488-94D1-CCC71F8DDEF6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53D86D-903B-4A04-8507-034AC4B15EB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0841C-C6D8-401D-883F-195CF738771A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BD046F-B59C-460C-9E67-33D2A6C1D6F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6D38-9711-4709-B984-F08B7A3A6683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C2213-C515-462C-A2C7-D613C700BBF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DC094-8C0D-453F-8E09-6F3F3D107963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71DFE5-ECE6-4F02-9137-E4FA84E6976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 dirty="0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 dirty="0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091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25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E240AFCC-5CA5-436F-A73C-46A1D6A0533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3BB64-A75C-4A98-B55E-13D8F1356D12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305D22-8F59-401E-8836-E33A90E708C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E8BE5-8640-4D35-B4D8-24E47FFCAD74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721CDC-070C-4785-953B-0A83EF3188B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4B8E5-0296-472F-B067-167AD50A9227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373F64-FB53-480A-8AA4-1BB2AFFCE6B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5FF4A-9411-426A-95A3-CF7918B797C8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4152A0-F0E3-4AC8-B2D1-76877239C79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9AE93-63E4-420A-B372-5BD314C9A242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F4A335-CB64-4C3D-A157-2FF26676F77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CD9F3-E287-4E23-AADB-03FA490185C7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A2BBAF-5312-4F49-8608-44EC062484D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91E50-2746-441A-9DD5-0267F53BECDA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43361F-F43C-4350-96AA-168850917BC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F5BF0-CB85-4638-A2A7-02DF6624D156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83F65A-29FB-42DC-A42F-3E1C7581206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72ABD-E2C4-41B2-8CF9-A91CAE61D7FD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1E01A2-62B8-4994-8341-4FEBCD666BD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98BF9-B039-4053-A294-E508D1505F48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D0220C-0B65-4464-B59F-208E95D9370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8317B-7B0F-430B-B8A1-08B2F6EF7758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C3B65C-63FD-4A68-A6D2-0EC6E453D44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57CA-2A46-4637-B08C-FC94DF7970A5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522D08-9071-4D59-B020-BEBE7EEC0CD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3E6F-8C30-4F8C-8D58-5C663F432860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B7E4D7E-E5C2-43FE-9CC7-C6A010FB669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 dirty="0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 dirty="0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115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25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A8BED5EA-33E3-49E8-8857-BD6C3EC4FCA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BF89C-A8A6-4B0E-A302-F02FE0B4E857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54E288-C24B-42D3-95BB-C4A7F28F058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1F18-0AA1-48E1-9130-F2F4EA3772C2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8F25AA-5C3F-4F38-BFA9-30D9B2D5C2E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9CA2-DBED-4C7D-84BC-E5C08A998309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BCD7E6-2A41-4ADE-B136-FD0B611C295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D7654-D446-43A0-ACAB-F1DB40857A64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4247C6-325F-4AA4-95FA-1C01DCE2940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6CE21-FBFF-43E8-9DE7-3C20B2962013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284BEC-8824-4C78-B58B-DDE658A6B6C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F895-B704-4D59-BD52-6DBCA85E4AAA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3B02A4-F8EA-4FDE-88B5-3F2B0C3E25C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B83BC-4423-44B1-92A9-32E4979E3D60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280A2F-3A19-4FA9-A856-C8EF52A8812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6691-1189-4FA8-82F8-4CA9EBBD6C2A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F3B594-F2F5-46C1-B925-8D9AD292408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269BC-CBC0-48F0-A09D-92A0C28F5AF6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FF3666-6248-4776-835D-B08886142FF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ED596-5743-4A29-852E-D019336A0E7C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AC45A1-0930-4202-A38A-B6511A278AA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52F5E-A9D9-4DBF-9B43-EA4CBC5DF96F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5E407E-F2BA-468A-85D0-A9D0BD8458F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025C3-DD2D-4849-9045-09AAE2825777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D39EAD-F187-4ED7-8182-86BE4AA2DFD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 dirty="0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 dirty="0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139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25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6347F34D-9A96-425D-B277-51F540660E2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CCE58-7C0E-447D-9187-438E4FBA0D7F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F48321-5A21-430C-AEE7-19D280BAE5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4E7C8-28FE-4F99-9F4D-96F4EEA4479E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1C033A-21D5-4EF7-AF94-41DC43515E0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9CBD4-88C0-4F82-9C66-4159E56708C3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EDFCB3-317A-4C9D-9263-AF156A8F6CB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6828-D6B7-4E7A-BF31-EBCFEAD0412F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79F1D3-DC96-4730-B908-8A8F7697AAE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7F057-E94D-4BF5-96A0-DD231A7583EF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C88B83-E68E-417B-94F0-DE58C2B4918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6FE62-960C-42CF-BED7-E052F4D88B68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812417-6FEB-49A7-8808-F2E15212394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6F0C8-89CF-4B77-9722-9C99E733530E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2254D7-7EE9-4FFF-B116-CAC2059A1B2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9901D-5D90-4894-8618-BFFF8F6CDFAE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F540C-1435-46A0-AD8F-05A107B1C05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9AAE1-09C9-47A3-B659-391881DD1625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621BB8-08A9-483D-94B7-54AE3BA9CB6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B16A0-38C1-4211-9D25-BC7CDE941306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43AF81-EBE6-4865-BFA7-56FBB0489A0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C44DB-399F-4346-A377-1CD200B863EF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6C9403-5DAD-4ECC-883A-0A884A637ED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E44E9-13B4-4EDC-ACE2-CE390CD819EF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B074A4-EE6F-4A48-BEFA-1432E4210C3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 dirty="0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 dirty="0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63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25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EC543377-E2A8-4862-9D02-ED61648079E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2C070-CBD6-47CE-96CA-0AD94E275F14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E281F9-61EB-4F61-B25B-D2BEE5ECDE1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A5F48-0A83-472D-BFA4-87E3800E4025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E631A0-A294-4158-BE0F-EDA1C83AC38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4BC22-1519-44A9-9E97-839F369CC769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0742D3-C059-43A3-B405-B3D81583B6F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602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24" y="2434167"/>
            <a:ext cx="69088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AC194-A647-4AC5-B720-BB2906A06338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07B7F9-1593-4E77-A4F8-BAB3E972C08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43" y="486852"/>
            <a:ext cx="140208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9747" y="2241562"/>
            <a:ext cx="6877049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9747" y="3340100"/>
            <a:ext cx="6877049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29659" y="2241562"/>
            <a:ext cx="6910917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100" b="1"/>
            </a:lvl2pPr>
            <a:lvl3pPr marL="914350" indent="0">
              <a:buNone/>
              <a:defRPr sz="1700" b="1"/>
            </a:lvl3pPr>
            <a:lvl4pPr marL="1371527" indent="0">
              <a:buNone/>
              <a:defRPr sz="1600" b="1"/>
            </a:lvl4pPr>
            <a:lvl5pPr marL="1828705" indent="0">
              <a:buNone/>
              <a:defRPr sz="1600" b="1"/>
            </a:lvl5pPr>
            <a:lvl6pPr marL="2285877" indent="0">
              <a:buNone/>
              <a:defRPr sz="1600" b="1"/>
            </a:lvl6pPr>
            <a:lvl7pPr marL="2743053" indent="0">
              <a:buNone/>
              <a:defRPr sz="1600" b="1"/>
            </a:lvl7pPr>
            <a:lvl8pPr marL="3200230" indent="0">
              <a:buNone/>
              <a:defRPr sz="1600" b="1"/>
            </a:lvl8pPr>
            <a:lvl9pPr marL="365740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29659" y="3340100"/>
            <a:ext cx="691091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5E563-0ABD-4F2C-995D-AB3B97D6E39D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F12246-25BD-4BAA-BBCB-A8E3803C2E4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767F-17F7-4EE1-B1B9-09593D6EEA96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64AF57-2860-4DD0-9BD3-55C78C025F6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F102F-812E-4908-883E-3BD4482BD2E0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95DC6E-EA44-4AFF-8FB8-F433691F30C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6DCE-EF2D-45CA-9B9D-15D60104BD00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80814" y="8475165"/>
            <a:ext cx="4625625" cy="486833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301552-AB92-4F5C-92CB-B6AEDAC9716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0966" y="1316586"/>
            <a:ext cx="8229602" cy="6498167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A49A5-9AB5-4FAA-9255-CC2E9947A307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403E23-CFB0-4C11-ADF1-1FBDBF9CE69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734" y="609600"/>
            <a:ext cx="5242985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910966" y="1316586"/>
            <a:ext cx="8229602" cy="64981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900"/>
            </a:lvl2pPr>
            <a:lvl3pPr marL="914350" indent="0">
              <a:buNone/>
              <a:defRPr sz="2400"/>
            </a:lvl3pPr>
            <a:lvl4pPr marL="1371527" indent="0">
              <a:buNone/>
              <a:defRPr sz="2100"/>
            </a:lvl4pPr>
            <a:lvl5pPr marL="1828705" indent="0">
              <a:buNone/>
              <a:defRPr sz="2100"/>
            </a:lvl5pPr>
            <a:lvl6pPr marL="2285877" indent="0">
              <a:buNone/>
              <a:defRPr sz="2100"/>
            </a:lvl6pPr>
            <a:lvl7pPr marL="2743053" indent="0">
              <a:buNone/>
              <a:defRPr sz="2100"/>
            </a:lvl7pPr>
            <a:lvl8pPr marL="3200230" indent="0">
              <a:buNone/>
              <a:defRPr sz="2100"/>
            </a:lvl8pPr>
            <a:lvl9pPr marL="3657407" indent="0">
              <a:buNone/>
              <a:defRPr sz="21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9734" y="2743203"/>
            <a:ext cx="5242985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0" indent="0">
              <a:buNone/>
              <a:defRPr sz="1300"/>
            </a:lvl3pPr>
            <a:lvl4pPr marL="1371527" indent="0">
              <a:buNone/>
              <a:defRPr sz="1000"/>
            </a:lvl4pPr>
            <a:lvl5pPr marL="1828705" indent="0">
              <a:buNone/>
              <a:defRPr sz="1000"/>
            </a:lvl5pPr>
            <a:lvl6pPr marL="2285877" indent="0">
              <a:buNone/>
              <a:defRPr sz="1000"/>
            </a:lvl6pPr>
            <a:lvl7pPr marL="2743053" indent="0">
              <a:buNone/>
              <a:defRPr sz="1000"/>
            </a:lvl7pPr>
            <a:lvl8pPr marL="3200230" indent="0">
              <a:buNone/>
              <a:defRPr sz="1000"/>
            </a:lvl8pPr>
            <a:lvl9pPr marL="3657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80D5D-07A5-400F-B7A1-DAEC979608AD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6743CD-001D-4E4B-AA3A-FC7C7E51C35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765D7-8BBD-4472-8D62-A1FF0A489F50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A615A6-3C45-4DCB-99FC-D87A671F879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33218" y="486839"/>
            <a:ext cx="3505198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618" y="486839"/>
            <a:ext cx="10312402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A954F-54C4-4538-AC8D-C23D8FC371A8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B54ABB-E41D-4BC2-838B-0A7FF118657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261" y="-29632"/>
            <a:ext cx="16258823" cy="321733"/>
            <a:chOff x="-4" y="-14"/>
            <a:chExt cx="5646" cy="149"/>
          </a:xfrm>
        </p:grpSpPr>
        <p:sp>
          <p:nvSpPr>
            <p:cNvPr id="4" name="Rectangle 198"/>
            <p:cNvSpPr>
              <a:spLocks noChangeArrowheads="1"/>
            </p:cNvSpPr>
            <p:nvPr userDrawn="1"/>
          </p:nvSpPr>
          <p:spPr bwMode="auto">
            <a:xfrm>
              <a:off x="-4" y="-14"/>
              <a:ext cx="3" cy="149"/>
            </a:xfrm>
            <a:prstGeom prst="rect">
              <a:avLst/>
            </a:prstGeom>
            <a:solidFill>
              <a:srgbClr val="00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Rectangle 199"/>
            <p:cNvSpPr>
              <a:spLocks noChangeArrowheads="1"/>
            </p:cNvSpPr>
            <p:nvPr userDrawn="1"/>
          </p:nvSpPr>
          <p:spPr bwMode="auto">
            <a:xfrm>
              <a:off x="-1" y="-14"/>
              <a:ext cx="4" cy="149"/>
            </a:xfrm>
            <a:prstGeom prst="rect">
              <a:avLst/>
            </a:prstGeom>
            <a:solidFill>
              <a:srgbClr val="02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Rectangle 200"/>
            <p:cNvSpPr>
              <a:spLocks noChangeArrowheads="1"/>
            </p:cNvSpPr>
            <p:nvPr userDrawn="1"/>
          </p:nvSpPr>
          <p:spPr bwMode="auto">
            <a:xfrm>
              <a:off x="3" y="-14"/>
              <a:ext cx="4" cy="149"/>
            </a:xfrm>
            <a:prstGeom prst="rect">
              <a:avLst/>
            </a:prstGeom>
            <a:solidFill>
              <a:srgbClr val="0429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201"/>
            <p:cNvSpPr>
              <a:spLocks noChangeArrowheads="1"/>
            </p:cNvSpPr>
            <p:nvPr userDrawn="1"/>
          </p:nvSpPr>
          <p:spPr bwMode="auto">
            <a:xfrm>
              <a:off x="7" y="-14"/>
              <a:ext cx="3" cy="149"/>
            </a:xfrm>
            <a:prstGeom prst="rect">
              <a:avLst/>
            </a:prstGeom>
            <a:solidFill>
              <a:srgbClr val="06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202"/>
            <p:cNvSpPr>
              <a:spLocks noChangeArrowheads="1"/>
            </p:cNvSpPr>
            <p:nvPr userDrawn="1"/>
          </p:nvSpPr>
          <p:spPr bwMode="auto">
            <a:xfrm>
              <a:off x="10" y="-14"/>
              <a:ext cx="4" cy="149"/>
            </a:xfrm>
            <a:prstGeom prst="rect">
              <a:avLst/>
            </a:prstGeom>
            <a:solidFill>
              <a:srgbClr val="08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203"/>
            <p:cNvSpPr>
              <a:spLocks noChangeArrowheads="1"/>
            </p:cNvSpPr>
            <p:nvPr userDrawn="1"/>
          </p:nvSpPr>
          <p:spPr bwMode="auto">
            <a:xfrm>
              <a:off x="14" y="-14"/>
              <a:ext cx="6" cy="149"/>
            </a:xfrm>
            <a:prstGeom prst="rect">
              <a:avLst/>
            </a:prstGeom>
            <a:solidFill>
              <a:srgbClr val="0A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Rectangle 204"/>
            <p:cNvSpPr>
              <a:spLocks noChangeArrowheads="1"/>
            </p:cNvSpPr>
            <p:nvPr userDrawn="1"/>
          </p:nvSpPr>
          <p:spPr bwMode="auto">
            <a:xfrm>
              <a:off x="20" y="-14"/>
              <a:ext cx="15" cy="149"/>
            </a:xfrm>
            <a:prstGeom prst="rect">
              <a:avLst/>
            </a:prstGeom>
            <a:solidFill>
              <a:srgbClr val="0C2A6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Rectangle 205"/>
            <p:cNvSpPr>
              <a:spLocks noChangeArrowheads="1"/>
            </p:cNvSpPr>
            <p:nvPr userDrawn="1"/>
          </p:nvSpPr>
          <p:spPr bwMode="auto">
            <a:xfrm>
              <a:off x="32" y="-14"/>
              <a:ext cx="11" cy="149"/>
            </a:xfrm>
            <a:prstGeom prst="rect">
              <a:avLst/>
            </a:prstGeom>
            <a:solidFill>
              <a:srgbClr val="0E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Rectangle 206"/>
            <p:cNvSpPr>
              <a:spLocks noChangeArrowheads="1"/>
            </p:cNvSpPr>
            <p:nvPr userDrawn="1"/>
          </p:nvSpPr>
          <p:spPr bwMode="auto">
            <a:xfrm>
              <a:off x="43" y="-14"/>
              <a:ext cx="15" cy="149"/>
            </a:xfrm>
            <a:prstGeom prst="rect">
              <a:avLst/>
            </a:prstGeom>
            <a:solidFill>
              <a:srgbClr val="102B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Rectangle 207"/>
            <p:cNvSpPr>
              <a:spLocks noChangeArrowheads="1"/>
            </p:cNvSpPr>
            <p:nvPr userDrawn="1"/>
          </p:nvSpPr>
          <p:spPr bwMode="auto">
            <a:xfrm>
              <a:off x="58" y="-14"/>
              <a:ext cx="18" cy="149"/>
            </a:xfrm>
            <a:prstGeom prst="rect">
              <a:avLst/>
            </a:prstGeom>
            <a:solidFill>
              <a:srgbClr val="122C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Rectangle 208"/>
            <p:cNvSpPr>
              <a:spLocks noChangeArrowheads="1"/>
            </p:cNvSpPr>
            <p:nvPr userDrawn="1"/>
          </p:nvSpPr>
          <p:spPr bwMode="auto">
            <a:xfrm>
              <a:off x="73" y="-14"/>
              <a:ext cx="16" cy="149"/>
            </a:xfrm>
            <a:prstGeom prst="rect">
              <a:avLst/>
            </a:prstGeom>
            <a:solidFill>
              <a:srgbClr val="14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Rectangle 209"/>
            <p:cNvSpPr>
              <a:spLocks noChangeArrowheads="1"/>
            </p:cNvSpPr>
            <p:nvPr userDrawn="1"/>
          </p:nvSpPr>
          <p:spPr bwMode="auto">
            <a:xfrm>
              <a:off x="89" y="-14"/>
              <a:ext cx="22" cy="149"/>
            </a:xfrm>
            <a:prstGeom prst="rect">
              <a:avLst/>
            </a:prstGeom>
            <a:solidFill>
              <a:srgbClr val="162D6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Rectangle 210"/>
            <p:cNvSpPr>
              <a:spLocks noChangeArrowheads="1"/>
            </p:cNvSpPr>
            <p:nvPr userDrawn="1"/>
          </p:nvSpPr>
          <p:spPr bwMode="auto">
            <a:xfrm>
              <a:off x="111" y="-14"/>
              <a:ext cx="28" cy="149"/>
            </a:xfrm>
            <a:prstGeom prst="rect">
              <a:avLst/>
            </a:prstGeom>
            <a:solidFill>
              <a:srgbClr val="182D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Rectangle 211"/>
            <p:cNvSpPr>
              <a:spLocks noChangeArrowheads="1"/>
            </p:cNvSpPr>
            <p:nvPr userDrawn="1"/>
          </p:nvSpPr>
          <p:spPr bwMode="auto">
            <a:xfrm>
              <a:off x="139" y="-14"/>
              <a:ext cx="25" cy="149"/>
            </a:xfrm>
            <a:prstGeom prst="rect">
              <a:avLst/>
            </a:prstGeom>
            <a:solidFill>
              <a:srgbClr val="1A2F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Rectangle 212"/>
            <p:cNvSpPr>
              <a:spLocks noChangeArrowheads="1"/>
            </p:cNvSpPr>
            <p:nvPr userDrawn="1"/>
          </p:nvSpPr>
          <p:spPr bwMode="auto">
            <a:xfrm>
              <a:off x="167" y="-14"/>
              <a:ext cx="24" cy="149"/>
            </a:xfrm>
            <a:prstGeom prst="rect">
              <a:avLst/>
            </a:prstGeom>
            <a:solidFill>
              <a:srgbClr val="1C306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Rectangle 213"/>
            <p:cNvSpPr>
              <a:spLocks noChangeArrowheads="1"/>
            </p:cNvSpPr>
            <p:nvPr userDrawn="1"/>
          </p:nvSpPr>
          <p:spPr bwMode="auto">
            <a:xfrm>
              <a:off x="188" y="-14"/>
              <a:ext cx="22" cy="149"/>
            </a:xfrm>
            <a:prstGeom prst="rect">
              <a:avLst/>
            </a:prstGeom>
            <a:solidFill>
              <a:srgbClr val="1E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Rectangle 214"/>
            <p:cNvSpPr>
              <a:spLocks noChangeArrowheads="1"/>
            </p:cNvSpPr>
            <p:nvPr userDrawn="1"/>
          </p:nvSpPr>
          <p:spPr bwMode="auto">
            <a:xfrm>
              <a:off x="210" y="-14"/>
              <a:ext cx="25" cy="149"/>
            </a:xfrm>
            <a:prstGeom prst="rect">
              <a:avLst/>
            </a:prstGeom>
            <a:solidFill>
              <a:srgbClr val="20326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Rectangle 215"/>
            <p:cNvSpPr>
              <a:spLocks noChangeArrowheads="1"/>
            </p:cNvSpPr>
            <p:nvPr userDrawn="1"/>
          </p:nvSpPr>
          <p:spPr bwMode="auto">
            <a:xfrm>
              <a:off x="232" y="-14"/>
              <a:ext cx="40" cy="149"/>
            </a:xfrm>
            <a:prstGeom prst="rect">
              <a:avLst/>
            </a:prstGeom>
            <a:solidFill>
              <a:srgbClr val="22336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16"/>
            <p:cNvSpPr>
              <a:spLocks noChangeArrowheads="1"/>
            </p:cNvSpPr>
            <p:nvPr userDrawn="1"/>
          </p:nvSpPr>
          <p:spPr bwMode="auto">
            <a:xfrm>
              <a:off x="272" y="-14"/>
              <a:ext cx="22" cy="149"/>
            </a:xfrm>
            <a:prstGeom prst="rect">
              <a:avLst/>
            </a:prstGeom>
            <a:solidFill>
              <a:srgbClr val="2435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7"/>
            <p:cNvSpPr>
              <a:spLocks noChangeArrowheads="1"/>
            </p:cNvSpPr>
            <p:nvPr userDrawn="1"/>
          </p:nvSpPr>
          <p:spPr bwMode="auto">
            <a:xfrm>
              <a:off x="294" y="-14"/>
              <a:ext cx="25" cy="149"/>
            </a:xfrm>
            <a:prstGeom prst="rect">
              <a:avLst/>
            </a:prstGeom>
            <a:solidFill>
              <a:srgbClr val="2636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18"/>
            <p:cNvSpPr>
              <a:spLocks noChangeArrowheads="1"/>
            </p:cNvSpPr>
            <p:nvPr userDrawn="1"/>
          </p:nvSpPr>
          <p:spPr bwMode="auto">
            <a:xfrm>
              <a:off x="316" y="-14"/>
              <a:ext cx="25" cy="149"/>
            </a:xfrm>
            <a:prstGeom prst="rect">
              <a:avLst/>
            </a:prstGeom>
            <a:solidFill>
              <a:srgbClr val="28376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19"/>
            <p:cNvSpPr>
              <a:spLocks noChangeArrowheads="1"/>
            </p:cNvSpPr>
            <p:nvPr userDrawn="1"/>
          </p:nvSpPr>
          <p:spPr bwMode="auto">
            <a:xfrm>
              <a:off x="343" y="-14"/>
              <a:ext cx="33" cy="149"/>
            </a:xfrm>
            <a:prstGeom prst="rect">
              <a:avLst/>
            </a:prstGeom>
            <a:solidFill>
              <a:srgbClr val="2A38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20"/>
            <p:cNvSpPr>
              <a:spLocks noChangeArrowheads="1"/>
            </p:cNvSpPr>
            <p:nvPr userDrawn="1"/>
          </p:nvSpPr>
          <p:spPr bwMode="auto">
            <a:xfrm>
              <a:off x="376" y="-14"/>
              <a:ext cx="25" cy="149"/>
            </a:xfrm>
            <a:prstGeom prst="rect">
              <a:avLst/>
            </a:prstGeom>
            <a:solidFill>
              <a:srgbClr val="2C396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21"/>
            <p:cNvSpPr>
              <a:spLocks noChangeArrowheads="1"/>
            </p:cNvSpPr>
            <p:nvPr userDrawn="1"/>
          </p:nvSpPr>
          <p:spPr bwMode="auto">
            <a:xfrm>
              <a:off x="403" y="-14"/>
              <a:ext cx="28" cy="149"/>
            </a:xfrm>
            <a:prstGeom prst="rect">
              <a:avLst/>
            </a:prstGeom>
            <a:solidFill>
              <a:srgbClr val="2D3B6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22"/>
            <p:cNvSpPr>
              <a:spLocks noChangeArrowheads="1"/>
            </p:cNvSpPr>
            <p:nvPr userDrawn="1"/>
          </p:nvSpPr>
          <p:spPr bwMode="auto">
            <a:xfrm>
              <a:off x="431" y="-14"/>
              <a:ext cx="33" cy="149"/>
            </a:xfrm>
            <a:prstGeom prst="rect">
              <a:avLst/>
            </a:prstGeom>
            <a:solidFill>
              <a:srgbClr val="2F3C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23"/>
            <p:cNvSpPr>
              <a:spLocks noChangeArrowheads="1"/>
            </p:cNvSpPr>
            <p:nvPr userDrawn="1"/>
          </p:nvSpPr>
          <p:spPr bwMode="auto">
            <a:xfrm>
              <a:off x="464" y="-14"/>
              <a:ext cx="25" cy="149"/>
            </a:xfrm>
            <a:prstGeom prst="rect">
              <a:avLst/>
            </a:prstGeom>
            <a:solidFill>
              <a:srgbClr val="313D6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24"/>
            <p:cNvSpPr>
              <a:spLocks noChangeArrowheads="1"/>
            </p:cNvSpPr>
            <p:nvPr userDrawn="1"/>
          </p:nvSpPr>
          <p:spPr bwMode="auto">
            <a:xfrm>
              <a:off x="491" y="-14"/>
              <a:ext cx="40" cy="149"/>
            </a:xfrm>
            <a:prstGeom prst="rect">
              <a:avLst/>
            </a:prstGeom>
            <a:solidFill>
              <a:srgbClr val="333F6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25"/>
            <p:cNvSpPr>
              <a:spLocks noChangeArrowheads="1"/>
            </p:cNvSpPr>
            <p:nvPr userDrawn="1"/>
          </p:nvSpPr>
          <p:spPr bwMode="auto">
            <a:xfrm>
              <a:off x="531" y="-14"/>
              <a:ext cx="25" cy="149"/>
            </a:xfrm>
            <a:prstGeom prst="rect">
              <a:avLst/>
            </a:prstGeom>
            <a:solidFill>
              <a:srgbClr val="35406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Rectangle 226"/>
            <p:cNvSpPr>
              <a:spLocks noChangeArrowheads="1"/>
            </p:cNvSpPr>
            <p:nvPr userDrawn="1"/>
          </p:nvSpPr>
          <p:spPr bwMode="auto">
            <a:xfrm>
              <a:off x="558" y="-14"/>
              <a:ext cx="27" cy="149"/>
            </a:xfrm>
            <a:prstGeom prst="rect">
              <a:avLst/>
            </a:prstGeom>
            <a:solidFill>
              <a:srgbClr val="3742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Rectangle 227"/>
            <p:cNvSpPr>
              <a:spLocks noChangeArrowheads="1"/>
            </p:cNvSpPr>
            <p:nvPr userDrawn="1"/>
          </p:nvSpPr>
          <p:spPr bwMode="auto">
            <a:xfrm>
              <a:off x="585" y="-14"/>
              <a:ext cx="23" cy="149"/>
            </a:xfrm>
            <a:prstGeom prst="rect">
              <a:avLst/>
            </a:prstGeom>
            <a:solidFill>
              <a:srgbClr val="38446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Rectangle 228"/>
            <p:cNvSpPr>
              <a:spLocks noChangeArrowheads="1"/>
            </p:cNvSpPr>
            <p:nvPr userDrawn="1"/>
          </p:nvSpPr>
          <p:spPr bwMode="auto">
            <a:xfrm>
              <a:off x="608" y="-14"/>
              <a:ext cx="38" cy="149"/>
            </a:xfrm>
            <a:prstGeom prst="rect">
              <a:avLst/>
            </a:prstGeom>
            <a:solidFill>
              <a:srgbClr val="3A456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Rectangle 229"/>
            <p:cNvSpPr>
              <a:spLocks noChangeArrowheads="1"/>
            </p:cNvSpPr>
            <p:nvPr userDrawn="1"/>
          </p:nvSpPr>
          <p:spPr bwMode="auto">
            <a:xfrm>
              <a:off x="646" y="-14"/>
              <a:ext cx="28" cy="149"/>
            </a:xfrm>
            <a:prstGeom prst="rect">
              <a:avLst/>
            </a:prstGeom>
            <a:solidFill>
              <a:srgbClr val="3C47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Rectangle 230"/>
            <p:cNvSpPr>
              <a:spLocks noChangeArrowheads="1"/>
            </p:cNvSpPr>
            <p:nvPr userDrawn="1"/>
          </p:nvSpPr>
          <p:spPr bwMode="auto">
            <a:xfrm>
              <a:off x="674" y="-14"/>
              <a:ext cx="38" cy="149"/>
            </a:xfrm>
            <a:prstGeom prst="rect">
              <a:avLst/>
            </a:prstGeom>
            <a:solidFill>
              <a:srgbClr val="3E486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Rectangle 231"/>
            <p:cNvSpPr>
              <a:spLocks noChangeArrowheads="1"/>
            </p:cNvSpPr>
            <p:nvPr userDrawn="1"/>
          </p:nvSpPr>
          <p:spPr bwMode="auto">
            <a:xfrm>
              <a:off x="712" y="-14"/>
              <a:ext cx="25" cy="149"/>
            </a:xfrm>
            <a:prstGeom prst="rect">
              <a:avLst/>
            </a:prstGeom>
            <a:solidFill>
              <a:srgbClr val="404A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Rectangle 232"/>
            <p:cNvSpPr>
              <a:spLocks noChangeArrowheads="1"/>
            </p:cNvSpPr>
            <p:nvPr userDrawn="1"/>
          </p:nvSpPr>
          <p:spPr bwMode="auto">
            <a:xfrm>
              <a:off x="740" y="-14"/>
              <a:ext cx="38" cy="149"/>
            </a:xfrm>
            <a:prstGeom prst="rect">
              <a:avLst/>
            </a:prstGeom>
            <a:solidFill>
              <a:srgbClr val="424B6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233"/>
            <p:cNvSpPr>
              <a:spLocks noChangeArrowheads="1"/>
            </p:cNvSpPr>
            <p:nvPr userDrawn="1"/>
          </p:nvSpPr>
          <p:spPr bwMode="auto">
            <a:xfrm>
              <a:off x="778" y="-14"/>
              <a:ext cx="25" cy="149"/>
            </a:xfrm>
            <a:prstGeom prst="rect">
              <a:avLst/>
            </a:prstGeom>
            <a:solidFill>
              <a:srgbClr val="444D7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Rectangle 234"/>
            <p:cNvSpPr>
              <a:spLocks noChangeArrowheads="1"/>
            </p:cNvSpPr>
            <p:nvPr userDrawn="1"/>
          </p:nvSpPr>
          <p:spPr bwMode="auto">
            <a:xfrm>
              <a:off x="806" y="-14"/>
              <a:ext cx="33" cy="149"/>
            </a:xfrm>
            <a:prstGeom prst="rect">
              <a:avLst/>
            </a:prstGeom>
            <a:solidFill>
              <a:srgbClr val="464E7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Rectangle 235"/>
            <p:cNvSpPr>
              <a:spLocks noChangeArrowheads="1"/>
            </p:cNvSpPr>
            <p:nvPr userDrawn="1"/>
          </p:nvSpPr>
          <p:spPr bwMode="auto">
            <a:xfrm>
              <a:off x="839" y="-14"/>
              <a:ext cx="28" cy="149"/>
            </a:xfrm>
            <a:prstGeom prst="rect">
              <a:avLst/>
            </a:prstGeom>
            <a:solidFill>
              <a:srgbClr val="47507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236"/>
            <p:cNvSpPr>
              <a:spLocks noChangeArrowheads="1"/>
            </p:cNvSpPr>
            <p:nvPr userDrawn="1"/>
          </p:nvSpPr>
          <p:spPr bwMode="auto">
            <a:xfrm>
              <a:off x="867" y="-14"/>
              <a:ext cx="25" cy="149"/>
            </a:xfrm>
            <a:prstGeom prst="rect">
              <a:avLst/>
            </a:prstGeom>
            <a:solidFill>
              <a:srgbClr val="49517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Rectangle 237"/>
            <p:cNvSpPr>
              <a:spLocks noChangeArrowheads="1"/>
            </p:cNvSpPr>
            <p:nvPr userDrawn="1"/>
          </p:nvSpPr>
          <p:spPr bwMode="auto">
            <a:xfrm>
              <a:off x="895" y="-14"/>
              <a:ext cx="38" cy="149"/>
            </a:xfrm>
            <a:prstGeom prst="rect">
              <a:avLst/>
            </a:prstGeom>
            <a:solidFill>
              <a:srgbClr val="4B537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Rectangle 238"/>
            <p:cNvSpPr>
              <a:spLocks noChangeArrowheads="1"/>
            </p:cNvSpPr>
            <p:nvPr userDrawn="1"/>
          </p:nvSpPr>
          <p:spPr bwMode="auto">
            <a:xfrm>
              <a:off x="933" y="-14"/>
              <a:ext cx="27" cy="149"/>
            </a:xfrm>
            <a:prstGeom prst="rect">
              <a:avLst/>
            </a:prstGeom>
            <a:solidFill>
              <a:srgbClr val="4D557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Rectangle 239"/>
            <p:cNvSpPr>
              <a:spLocks noChangeArrowheads="1"/>
            </p:cNvSpPr>
            <p:nvPr userDrawn="1"/>
          </p:nvSpPr>
          <p:spPr bwMode="auto">
            <a:xfrm>
              <a:off x="960" y="-14"/>
              <a:ext cx="30" cy="149"/>
            </a:xfrm>
            <a:prstGeom prst="rect">
              <a:avLst/>
            </a:prstGeom>
            <a:solidFill>
              <a:srgbClr val="4F567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Rectangle 240"/>
            <p:cNvSpPr>
              <a:spLocks noChangeArrowheads="1"/>
            </p:cNvSpPr>
            <p:nvPr userDrawn="1"/>
          </p:nvSpPr>
          <p:spPr bwMode="auto">
            <a:xfrm>
              <a:off x="993" y="-14"/>
              <a:ext cx="25" cy="149"/>
            </a:xfrm>
            <a:prstGeom prst="rect">
              <a:avLst/>
            </a:prstGeom>
            <a:solidFill>
              <a:srgbClr val="5058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Rectangle 241"/>
            <p:cNvSpPr>
              <a:spLocks noChangeArrowheads="1"/>
            </p:cNvSpPr>
            <p:nvPr userDrawn="1"/>
          </p:nvSpPr>
          <p:spPr bwMode="auto">
            <a:xfrm>
              <a:off x="1016" y="-14"/>
              <a:ext cx="25" cy="149"/>
            </a:xfrm>
            <a:prstGeom prst="rect">
              <a:avLst/>
            </a:prstGeom>
            <a:solidFill>
              <a:srgbClr val="52597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Rectangle 242"/>
            <p:cNvSpPr>
              <a:spLocks noChangeArrowheads="1"/>
            </p:cNvSpPr>
            <p:nvPr userDrawn="1"/>
          </p:nvSpPr>
          <p:spPr bwMode="auto">
            <a:xfrm>
              <a:off x="1043" y="-14"/>
              <a:ext cx="39" cy="149"/>
            </a:xfrm>
            <a:prstGeom prst="rect">
              <a:avLst/>
            </a:prstGeom>
            <a:solidFill>
              <a:srgbClr val="545B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Rectangle 243"/>
            <p:cNvSpPr>
              <a:spLocks noChangeArrowheads="1"/>
            </p:cNvSpPr>
            <p:nvPr userDrawn="1"/>
          </p:nvSpPr>
          <p:spPr bwMode="auto">
            <a:xfrm>
              <a:off x="1082" y="-14"/>
              <a:ext cx="28" cy="149"/>
            </a:xfrm>
            <a:prstGeom prst="rect">
              <a:avLst/>
            </a:prstGeom>
            <a:solidFill>
              <a:srgbClr val="565C7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Rectangle 244"/>
            <p:cNvSpPr>
              <a:spLocks noChangeArrowheads="1"/>
            </p:cNvSpPr>
            <p:nvPr userDrawn="1"/>
          </p:nvSpPr>
          <p:spPr bwMode="auto">
            <a:xfrm>
              <a:off x="1110" y="-14"/>
              <a:ext cx="25" cy="149"/>
            </a:xfrm>
            <a:prstGeom prst="rect">
              <a:avLst/>
            </a:prstGeom>
            <a:solidFill>
              <a:srgbClr val="585E7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Rectangle 245"/>
            <p:cNvSpPr>
              <a:spLocks noChangeArrowheads="1"/>
            </p:cNvSpPr>
            <p:nvPr userDrawn="1"/>
          </p:nvSpPr>
          <p:spPr bwMode="auto">
            <a:xfrm>
              <a:off x="1136" y="-14"/>
              <a:ext cx="25" cy="149"/>
            </a:xfrm>
            <a:prstGeom prst="rect">
              <a:avLst/>
            </a:prstGeom>
            <a:solidFill>
              <a:srgbClr val="59607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Rectangle 246"/>
            <p:cNvSpPr>
              <a:spLocks noChangeArrowheads="1"/>
            </p:cNvSpPr>
            <p:nvPr userDrawn="1"/>
          </p:nvSpPr>
          <p:spPr bwMode="auto">
            <a:xfrm>
              <a:off x="1159" y="-14"/>
              <a:ext cx="35" cy="149"/>
            </a:xfrm>
            <a:prstGeom prst="rect">
              <a:avLst/>
            </a:prstGeom>
            <a:solidFill>
              <a:srgbClr val="5B617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Rectangle 247"/>
            <p:cNvSpPr>
              <a:spLocks noChangeArrowheads="1"/>
            </p:cNvSpPr>
            <p:nvPr userDrawn="1"/>
          </p:nvSpPr>
          <p:spPr bwMode="auto">
            <a:xfrm>
              <a:off x="1197" y="-14"/>
              <a:ext cx="28" cy="149"/>
            </a:xfrm>
            <a:prstGeom prst="rect">
              <a:avLst/>
            </a:prstGeom>
            <a:solidFill>
              <a:srgbClr val="5D637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248"/>
            <p:cNvSpPr>
              <a:spLocks noChangeArrowheads="1"/>
            </p:cNvSpPr>
            <p:nvPr userDrawn="1"/>
          </p:nvSpPr>
          <p:spPr bwMode="auto">
            <a:xfrm>
              <a:off x="1225" y="-14"/>
              <a:ext cx="22" cy="149"/>
            </a:xfrm>
            <a:prstGeom prst="rect">
              <a:avLst/>
            </a:prstGeom>
            <a:solidFill>
              <a:srgbClr val="5E657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Rectangle 249"/>
            <p:cNvSpPr>
              <a:spLocks noChangeArrowheads="1"/>
            </p:cNvSpPr>
            <p:nvPr userDrawn="1"/>
          </p:nvSpPr>
          <p:spPr bwMode="auto">
            <a:xfrm>
              <a:off x="1247" y="-14"/>
              <a:ext cx="38" cy="149"/>
            </a:xfrm>
            <a:prstGeom prst="rect">
              <a:avLst/>
            </a:prstGeom>
            <a:solidFill>
              <a:srgbClr val="60668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Rectangle 250"/>
            <p:cNvSpPr>
              <a:spLocks noChangeArrowheads="1"/>
            </p:cNvSpPr>
            <p:nvPr userDrawn="1"/>
          </p:nvSpPr>
          <p:spPr bwMode="auto">
            <a:xfrm>
              <a:off x="1285" y="-14"/>
              <a:ext cx="28" cy="149"/>
            </a:xfrm>
            <a:prstGeom prst="rect">
              <a:avLst/>
            </a:prstGeom>
            <a:solidFill>
              <a:srgbClr val="6268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Rectangle 251"/>
            <p:cNvSpPr>
              <a:spLocks noChangeArrowheads="1"/>
            </p:cNvSpPr>
            <p:nvPr userDrawn="1"/>
          </p:nvSpPr>
          <p:spPr bwMode="auto">
            <a:xfrm>
              <a:off x="1313" y="-14"/>
              <a:ext cx="22" cy="149"/>
            </a:xfrm>
            <a:prstGeom prst="rect">
              <a:avLst/>
            </a:prstGeom>
            <a:solidFill>
              <a:srgbClr val="64698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Rectangle 252"/>
            <p:cNvSpPr>
              <a:spLocks noChangeArrowheads="1"/>
            </p:cNvSpPr>
            <p:nvPr userDrawn="1"/>
          </p:nvSpPr>
          <p:spPr bwMode="auto">
            <a:xfrm>
              <a:off x="1335" y="-14"/>
              <a:ext cx="25" cy="149"/>
            </a:xfrm>
            <a:prstGeom prst="rect">
              <a:avLst/>
            </a:prstGeom>
            <a:solidFill>
              <a:srgbClr val="656B8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Rectangle 253"/>
            <p:cNvSpPr>
              <a:spLocks noChangeArrowheads="1"/>
            </p:cNvSpPr>
            <p:nvPr userDrawn="1"/>
          </p:nvSpPr>
          <p:spPr bwMode="auto">
            <a:xfrm>
              <a:off x="1357" y="-14"/>
              <a:ext cx="39" cy="149"/>
            </a:xfrm>
            <a:prstGeom prst="rect">
              <a:avLst/>
            </a:prstGeom>
            <a:solidFill>
              <a:srgbClr val="676C8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Rectangle 254"/>
            <p:cNvSpPr>
              <a:spLocks noChangeArrowheads="1"/>
            </p:cNvSpPr>
            <p:nvPr userDrawn="1"/>
          </p:nvSpPr>
          <p:spPr bwMode="auto">
            <a:xfrm>
              <a:off x="1396" y="-14"/>
              <a:ext cx="25" cy="149"/>
            </a:xfrm>
            <a:prstGeom prst="rect">
              <a:avLst/>
            </a:prstGeom>
            <a:solidFill>
              <a:srgbClr val="696E8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Rectangle 255"/>
            <p:cNvSpPr>
              <a:spLocks noChangeArrowheads="1"/>
            </p:cNvSpPr>
            <p:nvPr userDrawn="1"/>
          </p:nvSpPr>
          <p:spPr bwMode="auto">
            <a:xfrm>
              <a:off x="1424" y="-14"/>
              <a:ext cx="32" cy="149"/>
            </a:xfrm>
            <a:prstGeom prst="rect">
              <a:avLst/>
            </a:prstGeom>
            <a:solidFill>
              <a:srgbClr val="6B6F8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2" name="Rectangle 256"/>
            <p:cNvSpPr>
              <a:spLocks noChangeArrowheads="1"/>
            </p:cNvSpPr>
            <p:nvPr userDrawn="1"/>
          </p:nvSpPr>
          <p:spPr bwMode="auto">
            <a:xfrm>
              <a:off x="1456" y="-14"/>
              <a:ext cx="25" cy="149"/>
            </a:xfrm>
            <a:prstGeom prst="rect">
              <a:avLst/>
            </a:prstGeom>
            <a:solidFill>
              <a:srgbClr val="6C718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3" name="Rectangle 257"/>
            <p:cNvSpPr>
              <a:spLocks noChangeArrowheads="1"/>
            </p:cNvSpPr>
            <p:nvPr userDrawn="1"/>
          </p:nvSpPr>
          <p:spPr bwMode="auto">
            <a:xfrm>
              <a:off x="1484" y="-14"/>
              <a:ext cx="28" cy="149"/>
            </a:xfrm>
            <a:prstGeom prst="rect">
              <a:avLst/>
            </a:prstGeom>
            <a:solidFill>
              <a:srgbClr val="6E73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4" name="Rectangle 258"/>
            <p:cNvSpPr>
              <a:spLocks noChangeArrowheads="1"/>
            </p:cNvSpPr>
            <p:nvPr userDrawn="1"/>
          </p:nvSpPr>
          <p:spPr bwMode="auto">
            <a:xfrm>
              <a:off x="1512" y="-14"/>
              <a:ext cx="32" cy="149"/>
            </a:xfrm>
            <a:prstGeom prst="rect">
              <a:avLst/>
            </a:prstGeom>
            <a:solidFill>
              <a:srgbClr val="70748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" name="Rectangle 259"/>
            <p:cNvSpPr>
              <a:spLocks noChangeArrowheads="1"/>
            </p:cNvSpPr>
            <p:nvPr userDrawn="1"/>
          </p:nvSpPr>
          <p:spPr bwMode="auto">
            <a:xfrm>
              <a:off x="1544" y="-14"/>
              <a:ext cx="25" cy="149"/>
            </a:xfrm>
            <a:prstGeom prst="rect">
              <a:avLst/>
            </a:prstGeom>
            <a:solidFill>
              <a:srgbClr val="72768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6" name="Rectangle 260"/>
            <p:cNvSpPr>
              <a:spLocks noChangeArrowheads="1"/>
            </p:cNvSpPr>
            <p:nvPr userDrawn="1"/>
          </p:nvSpPr>
          <p:spPr bwMode="auto">
            <a:xfrm>
              <a:off x="1572" y="-14"/>
              <a:ext cx="39" cy="149"/>
            </a:xfrm>
            <a:prstGeom prst="rect">
              <a:avLst/>
            </a:prstGeom>
            <a:solidFill>
              <a:srgbClr val="74788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Rectangle 261"/>
            <p:cNvSpPr>
              <a:spLocks noChangeArrowheads="1"/>
            </p:cNvSpPr>
            <p:nvPr userDrawn="1"/>
          </p:nvSpPr>
          <p:spPr bwMode="auto">
            <a:xfrm>
              <a:off x="1611" y="-14"/>
              <a:ext cx="22" cy="149"/>
            </a:xfrm>
            <a:prstGeom prst="rect">
              <a:avLst/>
            </a:prstGeom>
            <a:solidFill>
              <a:srgbClr val="757A8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Rectangle 262"/>
            <p:cNvSpPr>
              <a:spLocks noChangeArrowheads="1"/>
            </p:cNvSpPr>
            <p:nvPr userDrawn="1"/>
          </p:nvSpPr>
          <p:spPr bwMode="auto">
            <a:xfrm>
              <a:off x="1633" y="-14"/>
              <a:ext cx="28" cy="149"/>
            </a:xfrm>
            <a:prstGeom prst="rect">
              <a:avLst/>
            </a:prstGeom>
            <a:solidFill>
              <a:srgbClr val="777B8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9" name="Rectangle 263"/>
            <p:cNvSpPr>
              <a:spLocks noChangeArrowheads="1"/>
            </p:cNvSpPr>
            <p:nvPr userDrawn="1"/>
          </p:nvSpPr>
          <p:spPr bwMode="auto">
            <a:xfrm>
              <a:off x="1661" y="-14"/>
              <a:ext cx="25" cy="149"/>
            </a:xfrm>
            <a:prstGeom prst="rect">
              <a:avLst/>
            </a:prstGeom>
            <a:solidFill>
              <a:srgbClr val="797D9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" name="Rectangle 264"/>
            <p:cNvSpPr>
              <a:spLocks noChangeArrowheads="1"/>
            </p:cNvSpPr>
            <p:nvPr userDrawn="1"/>
          </p:nvSpPr>
          <p:spPr bwMode="auto">
            <a:xfrm>
              <a:off x="1688" y="-14"/>
              <a:ext cx="25" cy="149"/>
            </a:xfrm>
            <a:prstGeom prst="rect">
              <a:avLst/>
            </a:prstGeom>
            <a:solidFill>
              <a:srgbClr val="7B7E9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1" name="Rectangle 265"/>
            <p:cNvSpPr>
              <a:spLocks noChangeArrowheads="1"/>
            </p:cNvSpPr>
            <p:nvPr userDrawn="1"/>
          </p:nvSpPr>
          <p:spPr bwMode="auto">
            <a:xfrm>
              <a:off x="1710" y="-14"/>
              <a:ext cx="33" cy="149"/>
            </a:xfrm>
            <a:prstGeom prst="rect">
              <a:avLst/>
            </a:prstGeom>
            <a:solidFill>
              <a:srgbClr val="7C809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" name="Rectangle 266"/>
            <p:cNvSpPr>
              <a:spLocks noChangeArrowheads="1"/>
            </p:cNvSpPr>
            <p:nvPr userDrawn="1"/>
          </p:nvSpPr>
          <p:spPr bwMode="auto">
            <a:xfrm>
              <a:off x="1743" y="-14"/>
              <a:ext cx="25" cy="149"/>
            </a:xfrm>
            <a:prstGeom prst="rect">
              <a:avLst/>
            </a:prstGeom>
            <a:solidFill>
              <a:srgbClr val="7E819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3" name="Rectangle 267"/>
            <p:cNvSpPr>
              <a:spLocks noChangeArrowheads="1"/>
            </p:cNvSpPr>
            <p:nvPr userDrawn="1"/>
          </p:nvSpPr>
          <p:spPr bwMode="auto">
            <a:xfrm>
              <a:off x="1771" y="-14"/>
              <a:ext cx="27" cy="149"/>
            </a:xfrm>
            <a:prstGeom prst="rect">
              <a:avLst/>
            </a:prstGeom>
            <a:solidFill>
              <a:srgbClr val="80839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Rectangle 268"/>
            <p:cNvSpPr>
              <a:spLocks noChangeArrowheads="1"/>
            </p:cNvSpPr>
            <p:nvPr userDrawn="1"/>
          </p:nvSpPr>
          <p:spPr bwMode="auto">
            <a:xfrm>
              <a:off x="1798" y="-14"/>
              <a:ext cx="31" cy="149"/>
            </a:xfrm>
            <a:prstGeom prst="rect">
              <a:avLst/>
            </a:prstGeom>
            <a:solidFill>
              <a:srgbClr val="81859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5" name="Rectangle 269"/>
            <p:cNvSpPr>
              <a:spLocks noChangeArrowheads="1"/>
            </p:cNvSpPr>
            <p:nvPr userDrawn="1"/>
          </p:nvSpPr>
          <p:spPr bwMode="auto">
            <a:xfrm>
              <a:off x="1832" y="-14"/>
              <a:ext cx="27" cy="149"/>
            </a:xfrm>
            <a:prstGeom prst="rect">
              <a:avLst/>
            </a:prstGeom>
            <a:solidFill>
              <a:srgbClr val="83869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Rectangle 270"/>
            <p:cNvSpPr>
              <a:spLocks noChangeArrowheads="1"/>
            </p:cNvSpPr>
            <p:nvPr userDrawn="1"/>
          </p:nvSpPr>
          <p:spPr bwMode="auto">
            <a:xfrm>
              <a:off x="1859" y="-14"/>
              <a:ext cx="25" cy="149"/>
            </a:xfrm>
            <a:prstGeom prst="rect">
              <a:avLst/>
            </a:prstGeom>
            <a:solidFill>
              <a:srgbClr val="85889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Rectangle 271"/>
            <p:cNvSpPr>
              <a:spLocks noChangeArrowheads="1"/>
            </p:cNvSpPr>
            <p:nvPr userDrawn="1"/>
          </p:nvSpPr>
          <p:spPr bwMode="auto">
            <a:xfrm>
              <a:off x="1886" y="-14"/>
              <a:ext cx="25" cy="149"/>
            </a:xfrm>
            <a:prstGeom prst="rect">
              <a:avLst/>
            </a:prstGeom>
            <a:solidFill>
              <a:srgbClr val="868A9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8" name="Rectangle 272"/>
            <p:cNvSpPr>
              <a:spLocks noChangeArrowheads="1"/>
            </p:cNvSpPr>
            <p:nvPr userDrawn="1"/>
          </p:nvSpPr>
          <p:spPr bwMode="auto">
            <a:xfrm>
              <a:off x="1908" y="-14"/>
              <a:ext cx="34" cy="149"/>
            </a:xfrm>
            <a:prstGeom prst="rect">
              <a:avLst/>
            </a:prstGeom>
            <a:solidFill>
              <a:srgbClr val="888B9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9" name="Rectangle 273"/>
            <p:cNvSpPr>
              <a:spLocks noChangeArrowheads="1"/>
            </p:cNvSpPr>
            <p:nvPr userDrawn="1"/>
          </p:nvSpPr>
          <p:spPr bwMode="auto">
            <a:xfrm>
              <a:off x="1942" y="-14"/>
              <a:ext cx="22" cy="149"/>
            </a:xfrm>
            <a:prstGeom prst="rect">
              <a:avLst/>
            </a:prstGeom>
            <a:solidFill>
              <a:srgbClr val="898D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0" name="Rectangle 274"/>
            <p:cNvSpPr>
              <a:spLocks noChangeArrowheads="1"/>
            </p:cNvSpPr>
            <p:nvPr userDrawn="1"/>
          </p:nvSpPr>
          <p:spPr bwMode="auto">
            <a:xfrm>
              <a:off x="1964" y="-14"/>
              <a:ext cx="27" cy="149"/>
            </a:xfrm>
            <a:prstGeom prst="rect">
              <a:avLst/>
            </a:prstGeom>
            <a:solidFill>
              <a:srgbClr val="8B8E9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1" name="Rectangle 275"/>
            <p:cNvSpPr>
              <a:spLocks noChangeArrowheads="1"/>
            </p:cNvSpPr>
            <p:nvPr userDrawn="1"/>
          </p:nvSpPr>
          <p:spPr bwMode="auto">
            <a:xfrm>
              <a:off x="1991" y="-14"/>
              <a:ext cx="36" cy="149"/>
            </a:xfrm>
            <a:prstGeom prst="rect">
              <a:avLst/>
            </a:prstGeom>
            <a:solidFill>
              <a:srgbClr val="8D909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Rectangle 276"/>
            <p:cNvSpPr>
              <a:spLocks noChangeArrowheads="1"/>
            </p:cNvSpPr>
            <p:nvPr userDrawn="1"/>
          </p:nvSpPr>
          <p:spPr bwMode="auto">
            <a:xfrm>
              <a:off x="2030" y="-14"/>
              <a:ext cx="25" cy="149"/>
            </a:xfrm>
            <a:prstGeom prst="rect">
              <a:avLst/>
            </a:prstGeom>
            <a:solidFill>
              <a:srgbClr val="8F91A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Rectangle 277"/>
            <p:cNvSpPr>
              <a:spLocks noChangeArrowheads="1"/>
            </p:cNvSpPr>
            <p:nvPr userDrawn="1"/>
          </p:nvSpPr>
          <p:spPr bwMode="auto">
            <a:xfrm>
              <a:off x="2052" y="-14"/>
              <a:ext cx="25" cy="149"/>
            </a:xfrm>
            <a:prstGeom prst="rect">
              <a:avLst/>
            </a:prstGeom>
            <a:solidFill>
              <a:srgbClr val="9093A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4" name="Rectangle 278"/>
            <p:cNvSpPr>
              <a:spLocks noChangeArrowheads="1"/>
            </p:cNvSpPr>
            <p:nvPr userDrawn="1"/>
          </p:nvSpPr>
          <p:spPr bwMode="auto">
            <a:xfrm>
              <a:off x="2079" y="-14"/>
              <a:ext cx="39" cy="149"/>
            </a:xfrm>
            <a:prstGeom prst="rect">
              <a:avLst/>
            </a:prstGeom>
            <a:solidFill>
              <a:srgbClr val="9295A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5" name="Rectangle 279"/>
            <p:cNvSpPr>
              <a:spLocks noChangeArrowheads="1"/>
            </p:cNvSpPr>
            <p:nvPr userDrawn="1"/>
          </p:nvSpPr>
          <p:spPr bwMode="auto">
            <a:xfrm>
              <a:off x="2118" y="-14"/>
              <a:ext cx="25" cy="149"/>
            </a:xfrm>
            <a:prstGeom prst="rect">
              <a:avLst/>
            </a:prstGeom>
            <a:solidFill>
              <a:srgbClr val="9496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Rectangle 280"/>
            <p:cNvSpPr>
              <a:spLocks noChangeArrowheads="1"/>
            </p:cNvSpPr>
            <p:nvPr userDrawn="1"/>
          </p:nvSpPr>
          <p:spPr bwMode="auto">
            <a:xfrm>
              <a:off x="2140" y="-14"/>
              <a:ext cx="22" cy="149"/>
            </a:xfrm>
            <a:prstGeom prst="rect">
              <a:avLst/>
            </a:prstGeom>
            <a:solidFill>
              <a:srgbClr val="9598A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7" name="Rectangle 281"/>
            <p:cNvSpPr>
              <a:spLocks noChangeArrowheads="1"/>
            </p:cNvSpPr>
            <p:nvPr userDrawn="1"/>
          </p:nvSpPr>
          <p:spPr bwMode="auto">
            <a:xfrm>
              <a:off x="2162" y="-14"/>
              <a:ext cx="28" cy="149"/>
            </a:xfrm>
            <a:prstGeom prst="rect">
              <a:avLst/>
            </a:prstGeom>
            <a:solidFill>
              <a:srgbClr val="9699A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8" name="Rectangle 282"/>
            <p:cNvSpPr>
              <a:spLocks noChangeArrowheads="1"/>
            </p:cNvSpPr>
            <p:nvPr userDrawn="1"/>
          </p:nvSpPr>
          <p:spPr bwMode="auto">
            <a:xfrm>
              <a:off x="2190" y="-14"/>
              <a:ext cx="25" cy="149"/>
            </a:xfrm>
            <a:prstGeom prst="rect">
              <a:avLst/>
            </a:prstGeom>
            <a:solidFill>
              <a:srgbClr val="989BA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" name="Rectangle 283"/>
            <p:cNvSpPr>
              <a:spLocks noChangeArrowheads="1"/>
            </p:cNvSpPr>
            <p:nvPr userDrawn="1"/>
          </p:nvSpPr>
          <p:spPr bwMode="auto">
            <a:xfrm>
              <a:off x="2217" y="-14"/>
              <a:ext cx="25" cy="149"/>
            </a:xfrm>
            <a:prstGeom prst="rect">
              <a:avLst/>
            </a:prstGeom>
            <a:solidFill>
              <a:srgbClr val="9A9CA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0" name="Rectangle 284"/>
            <p:cNvSpPr>
              <a:spLocks noChangeArrowheads="1"/>
            </p:cNvSpPr>
            <p:nvPr userDrawn="1"/>
          </p:nvSpPr>
          <p:spPr bwMode="auto">
            <a:xfrm>
              <a:off x="2240" y="-14"/>
              <a:ext cx="29" cy="149"/>
            </a:xfrm>
            <a:prstGeom prst="rect">
              <a:avLst/>
            </a:prstGeom>
            <a:solidFill>
              <a:srgbClr val="9B9EA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1" name="Rectangle 285"/>
            <p:cNvSpPr>
              <a:spLocks noChangeArrowheads="1"/>
            </p:cNvSpPr>
            <p:nvPr userDrawn="1"/>
          </p:nvSpPr>
          <p:spPr bwMode="auto">
            <a:xfrm>
              <a:off x="2272" y="-14"/>
              <a:ext cx="28" cy="149"/>
            </a:xfrm>
            <a:prstGeom prst="rect">
              <a:avLst/>
            </a:prstGeom>
            <a:solidFill>
              <a:srgbClr val="9D9FA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2" name="Rectangle 286"/>
            <p:cNvSpPr>
              <a:spLocks noChangeArrowheads="1"/>
            </p:cNvSpPr>
            <p:nvPr userDrawn="1"/>
          </p:nvSpPr>
          <p:spPr bwMode="auto">
            <a:xfrm>
              <a:off x="2300" y="-14"/>
              <a:ext cx="38" cy="149"/>
            </a:xfrm>
            <a:prstGeom prst="rect">
              <a:avLst/>
            </a:prstGeom>
            <a:solidFill>
              <a:srgbClr val="9FA1A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287"/>
            <p:cNvSpPr>
              <a:spLocks noChangeArrowheads="1"/>
            </p:cNvSpPr>
            <p:nvPr userDrawn="1"/>
          </p:nvSpPr>
          <p:spPr bwMode="auto">
            <a:xfrm>
              <a:off x="2338" y="-14"/>
              <a:ext cx="23" cy="149"/>
            </a:xfrm>
            <a:prstGeom prst="rect">
              <a:avLst/>
            </a:prstGeom>
            <a:solidFill>
              <a:srgbClr val="A0A3A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4" name="Rectangle 288"/>
            <p:cNvSpPr>
              <a:spLocks noChangeArrowheads="1"/>
            </p:cNvSpPr>
            <p:nvPr userDrawn="1"/>
          </p:nvSpPr>
          <p:spPr bwMode="auto">
            <a:xfrm>
              <a:off x="2361" y="-14"/>
              <a:ext cx="27" cy="149"/>
            </a:xfrm>
            <a:prstGeom prst="rect">
              <a:avLst/>
            </a:prstGeom>
            <a:solidFill>
              <a:srgbClr val="A2A4A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Rectangle 289"/>
            <p:cNvSpPr>
              <a:spLocks noChangeArrowheads="1"/>
            </p:cNvSpPr>
            <p:nvPr userDrawn="1"/>
          </p:nvSpPr>
          <p:spPr bwMode="auto">
            <a:xfrm>
              <a:off x="2388" y="-14"/>
              <a:ext cx="45" cy="149"/>
            </a:xfrm>
            <a:prstGeom prst="rect">
              <a:avLst/>
            </a:prstGeom>
            <a:solidFill>
              <a:srgbClr val="A4A6B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6" name="Rectangle 290"/>
            <p:cNvSpPr>
              <a:spLocks noChangeArrowheads="1"/>
            </p:cNvSpPr>
            <p:nvPr userDrawn="1"/>
          </p:nvSpPr>
          <p:spPr bwMode="auto">
            <a:xfrm>
              <a:off x="2433" y="-14"/>
              <a:ext cx="25" cy="149"/>
            </a:xfrm>
            <a:prstGeom prst="rect">
              <a:avLst/>
            </a:prstGeom>
            <a:solidFill>
              <a:srgbClr val="A6A8B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Rectangle 291"/>
            <p:cNvSpPr>
              <a:spLocks noChangeArrowheads="1"/>
            </p:cNvSpPr>
            <p:nvPr userDrawn="1"/>
          </p:nvSpPr>
          <p:spPr bwMode="auto">
            <a:xfrm>
              <a:off x="2459" y="-14"/>
              <a:ext cx="40" cy="149"/>
            </a:xfrm>
            <a:prstGeom prst="rect">
              <a:avLst/>
            </a:prstGeom>
            <a:solidFill>
              <a:srgbClr val="A8AAB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Rectangle 292"/>
            <p:cNvSpPr>
              <a:spLocks noChangeArrowheads="1"/>
            </p:cNvSpPr>
            <p:nvPr userDrawn="1"/>
          </p:nvSpPr>
          <p:spPr bwMode="auto">
            <a:xfrm>
              <a:off x="2499" y="-14"/>
              <a:ext cx="44" cy="149"/>
            </a:xfrm>
            <a:prstGeom prst="rect">
              <a:avLst/>
            </a:prstGeom>
            <a:solidFill>
              <a:srgbClr val="AAACB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9" name="Rectangle 293"/>
            <p:cNvSpPr>
              <a:spLocks noChangeArrowheads="1"/>
            </p:cNvSpPr>
            <p:nvPr userDrawn="1"/>
          </p:nvSpPr>
          <p:spPr bwMode="auto">
            <a:xfrm>
              <a:off x="2543" y="-14"/>
              <a:ext cx="38" cy="149"/>
            </a:xfrm>
            <a:prstGeom prst="rect">
              <a:avLst/>
            </a:prstGeom>
            <a:solidFill>
              <a:srgbClr val="ACAEB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" name="Rectangle 294"/>
            <p:cNvSpPr>
              <a:spLocks noChangeArrowheads="1"/>
            </p:cNvSpPr>
            <p:nvPr userDrawn="1"/>
          </p:nvSpPr>
          <p:spPr bwMode="auto">
            <a:xfrm>
              <a:off x="2581" y="-14"/>
              <a:ext cx="22" cy="149"/>
            </a:xfrm>
            <a:prstGeom prst="rect">
              <a:avLst/>
            </a:prstGeom>
            <a:solidFill>
              <a:srgbClr val="AEAFB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Rectangle 295"/>
            <p:cNvSpPr>
              <a:spLocks noChangeArrowheads="1"/>
            </p:cNvSpPr>
            <p:nvPr userDrawn="1"/>
          </p:nvSpPr>
          <p:spPr bwMode="auto">
            <a:xfrm>
              <a:off x="2603" y="-14"/>
              <a:ext cx="28" cy="149"/>
            </a:xfrm>
            <a:prstGeom prst="rect">
              <a:avLst/>
            </a:prstGeom>
            <a:solidFill>
              <a:srgbClr val="AFB1B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Rectangle 296"/>
            <p:cNvSpPr>
              <a:spLocks noChangeArrowheads="1"/>
            </p:cNvSpPr>
            <p:nvPr userDrawn="1"/>
          </p:nvSpPr>
          <p:spPr bwMode="auto">
            <a:xfrm>
              <a:off x="2631" y="-14"/>
              <a:ext cx="43" cy="149"/>
            </a:xfrm>
            <a:prstGeom prst="rect">
              <a:avLst/>
            </a:prstGeom>
            <a:solidFill>
              <a:srgbClr val="B1B3B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Rectangle 297"/>
            <p:cNvSpPr>
              <a:spLocks noChangeArrowheads="1"/>
            </p:cNvSpPr>
            <p:nvPr userDrawn="1"/>
          </p:nvSpPr>
          <p:spPr bwMode="auto">
            <a:xfrm>
              <a:off x="2674" y="-14"/>
              <a:ext cx="37" cy="149"/>
            </a:xfrm>
            <a:prstGeom prst="rect">
              <a:avLst/>
            </a:prstGeom>
            <a:solidFill>
              <a:srgbClr val="B3B5B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298"/>
            <p:cNvSpPr>
              <a:spLocks noChangeArrowheads="1"/>
            </p:cNvSpPr>
            <p:nvPr userDrawn="1"/>
          </p:nvSpPr>
          <p:spPr bwMode="auto">
            <a:xfrm>
              <a:off x="2714" y="-14"/>
              <a:ext cx="27" cy="149"/>
            </a:xfrm>
            <a:prstGeom prst="rect">
              <a:avLst/>
            </a:prstGeom>
            <a:solidFill>
              <a:srgbClr val="B5B6B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Rectangle 299"/>
            <p:cNvSpPr>
              <a:spLocks noChangeArrowheads="1"/>
            </p:cNvSpPr>
            <p:nvPr userDrawn="1"/>
          </p:nvSpPr>
          <p:spPr bwMode="auto">
            <a:xfrm>
              <a:off x="2741" y="-14"/>
              <a:ext cx="25" cy="149"/>
            </a:xfrm>
            <a:prstGeom prst="rect">
              <a:avLst/>
            </a:prstGeom>
            <a:solidFill>
              <a:srgbClr val="B7B8C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Rectangle 300"/>
            <p:cNvSpPr>
              <a:spLocks noChangeArrowheads="1"/>
            </p:cNvSpPr>
            <p:nvPr userDrawn="1"/>
          </p:nvSpPr>
          <p:spPr bwMode="auto">
            <a:xfrm>
              <a:off x="2769" y="-14"/>
              <a:ext cx="38" cy="149"/>
            </a:xfrm>
            <a:prstGeom prst="rect">
              <a:avLst/>
            </a:prstGeom>
            <a:solidFill>
              <a:srgbClr val="B8BAC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301"/>
            <p:cNvSpPr>
              <a:spLocks noChangeArrowheads="1"/>
            </p:cNvSpPr>
            <p:nvPr userDrawn="1"/>
          </p:nvSpPr>
          <p:spPr bwMode="auto">
            <a:xfrm>
              <a:off x="2807" y="-14"/>
              <a:ext cx="25" cy="149"/>
            </a:xfrm>
            <a:prstGeom prst="rect">
              <a:avLst/>
            </a:prstGeom>
            <a:solidFill>
              <a:srgbClr val="BABBC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Rectangle 302"/>
            <p:cNvSpPr>
              <a:spLocks noChangeArrowheads="1"/>
            </p:cNvSpPr>
            <p:nvPr userDrawn="1"/>
          </p:nvSpPr>
          <p:spPr bwMode="auto">
            <a:xfrm>
              <a:off x="2829" y="-14"/>
              <a:ext cx="44" cy="149"/>
            </a:xfrm>
            <a:prstGeom prst="rect">
              <a:avLst/>
            </a:prstGeom>
            <a:solidFill>
              <a:srgbClr val="BBBDC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9" name="Rectangle 303"/>
            <p:cNvSpPr>
              <a:spLocks noChangeArrowheads="1"/>
            </p:cNvSpPr>
            <p:nvPr userDrawn="1"/>
          </p:nvSpPr>
          <p:spPr bwMode="auto">
            <a:xfrm>
              <a:off x="2873" y="-14"/>
              <a:ext cx="36" cy="149"/>
            </a:xfrm>
            <a:prstGeom prst="rect">
              <a:avLst/>
            </a:prstGeom>
            <a:solidFill>
              <a:srgbClr val="BDBFC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Rectangle 304"/>
            <p:cNvSpPr>
              <a:spLocks noChangeArrowheads="1"/>
            </p:cNvSpPr>
            <p:nvPr userDrawn="1"/>
          </p:nvSpPr>
          <p:spPr bwMode="auto">
            <a:xfrm>
              <a:off x="2912" y="-14"/>
              <a:ext cx="27" cy="149"/>
            </a:xfrm>
            <a:prstGeom prst="rect">
              <a:avLst/>
            </a:prstGeom>
            <a:solidFill>
              <a:srgbClr val="BFC0C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Rectangle 305"/>
            <p:cNvSpPr>
              <a:spLocks noChangeArrowheads="1"/>
            </p:cNvSpPr>
            <p:nvPr userDrawn="1"/>
          </p:nvSpPr>
          <p:spPr bwMode="auto">
            <a:xfrm>
              <a:off x="2939" y="-14"/>
              <a:ext cx="45" cy="149"/>
            </a:xfrm>
            <a:prstGeom prst="rect">
              <a:avLst/>
            </a:prstGeom>
            <a:solidFill>
              <a:srgbClr val="C1C2C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2" name="Rectangle 306"/>
            <p:cNvSpPr>
              <a:spLocks noChangeArrowheads="1"/>
            </p:cNvSpPr>
            <p:nvPr userDrawn="1"/>
          </p:nvSpPr>
          <p:spPr bwMode="auto">
            <a:xfrm>
              <a:off x="2984" y="-14"/>
              <a:ext cx="44" cy="149"/>
            </a:xfrm>
            <a:prstGeom prst="rect">
              <a:avLst/>
            </a:prstGeom>
            <a:solidFill>
              <a:srgbClr val="C3C4C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Rectangle 307"/>
            <p:cNvSpPr>
              <a:spLocks noChangeArrowheads="1"/>
            </p:cNvSpPr>
            <p:nvPr userDrawn="1"/>
          </p:nvSpPr>
          <p:spPr bwMode="auto">
            <a:xfrm>
              <a:off x="3028" y="-14"/>
              <a:ext cx="44" cy="149"/>
            </a:xfrm>
            <a:prstGeom prst="rect">
              <a:avLst/>
            </a:prstGeom>
            <a:solidFill>
              <a:srgbClr val="C5C6CD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Rectangle 308"/>
            <p:cNvSpPr>
              <a:spLocks noChangeArrowheads="1"/>
            </p:cNvSpPr>
            <p:nvPr userDrawn="1"/>
          </p:nvSpPr>
          <p:spPr bwMode="auto">
            <a:xfrm>
              <a:off x="3072" y="-14"/>
              <a:ext cx="44" cy="149"/>
            </a:xfrm>
            <a:prstGeom prst="rect">
              <a:avLst/>
            </a:prstGeom>
            <a:solidFill>
              <a:srgbClr val="C7C8C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" name="Rectangle 309"/>
            <p:cNvSpPr>
              <a:spLocks noChangeArrowheads="1"/>
            </p:cNvSpPr>
            <p:nvPr userDrawn="1"/>
          </p:nvSpPr>
          <p:spPr bwMode="auto">
            <a:xfrm>
              <a:off x="3116" y="-14"/>
              <a:ext cx="41" cy="149"/>
            </a:xfrm>
            <a:prstGeom prst="rect">
              <a:avLst/>
            </a:prstGeom>
            <a:solidFill>
              <a:srgbClr val="C9CAD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6" name="Rectangle 310"/>
            <p:cNvSpPr>
              <a:spLocks noChangeArrowheads="1"/>
            </p:cNvSpPr>
            <p:nvPr userDrawn="1"/>
          </p:nvSpPr>
          <p:spPr bwMode="auto">
            <a:xfrm>
              <a:off x="3160" y="-14"/>
              <a:ext cx="44" cy="149"/>
            </a:xfrm>
            <a:prstGeom prst="rect">
              <a:avLst/>
            </a:prstGeom>
            <a:solidFill>
              <a:srgbClr val="CBCCD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7" name="Rectangle 311"/>
            <p:cNvSpPr>
              <a:spLocks noChangeArrowheads="1"/>
            </p:cNvSpPr>
            <p:nvPr userDrawn="1"/>
          </p:nvSpPr>
          <p:spPr bwMode="auto">
            <a:xfrm>
              <a:off x="3204" y="-14"/>
              <a:ext cx="45" cy="149"/>
            </a:xfrm>
            <a:prstGeom prst="rect">
              <a:avLst/>
            </a:prstGeom>
            <a:solidFill>
              <a:srgbClr val="CDCED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" name="Rectangle 312"/>
            <p:cNvSpPr>
              <a:spLocks noChangeArrowheads="1"/>
            </p:cNvSpPr>
            <p:nvPr userDrawn="1"/>
          </p:nvSpPr>
          <p:spPr bwMode="auto">
            <a:xfrm>
              <a:off x="3249" y="-14"/>
              <a:ext cx="44" cy="149"/>
            </a:xfrm>
            <a:prstGeom prst="rect">
              <a:avLst/>
            </a:prstGeom>
            <a:solidFill>
              <a:srgbClr val="CECFD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" name="Rectangle 313"/>
            <p:cNvSpPr>
              <a:spLocks noChangeArrowheads="1"/>
            </p:cNvSpPr>
            <p:nvPr userDrawn="1"/>
          </p:nvSpPr>
          <p:spPr bwMode="auto">
            <a:xfrm>
              <a:off x="3293" y="-14"/>
              <a:ext cx="44" cy="149"/>
            </a:xfrm>
            <a:prstGeom prst="rect">
              <a:avLst/>
            </a:prstGeom>
            <a:solidFill>
              <a:srgbClr val="D0D1D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" name="Rectangle 314"/>
            <p:cNvSpPr>
              <a:spLocks noChangeArrowheads="1"/>
            </p:cNvSpPr>
            <p:nvPr userDrawn="1"/>
          </p:nvSpPr>
          <p:spPr bwMode="auto">
            <a:xfrm>
              <a:off x="3337" y="-14"/>
              <a:ext cx="44" cy="149"/>
            </a:xfrm>
            <a:prstGeom prst="rect">
              <a:avLst/>
            </a:prstGeom>
            <a:solidFill>
              <a:srgbClr val="D2D3D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Rectangle 315"/>
            <p:cNvSpPr>
              <a:spLocks noChangeArrowheads="1"/>
            </p:cNvSpPr>
            <p:nvPr userDrawn="1"/>
          </p:nvSpPr>
          <p:spPr bwMode="auto">
            <a:xfrm>
              <a:off x="3381" y="-14"/>
              <a:ext cx="43" cy="149"/>
            </a:xfrm>
            <a:prstGeom prst="rect">
              <a:avLst/>
            </a:prstGeom>
            <a:solidFill>
              <a:srgbClr val="D4D5D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" name="Rectangle 316"/>
            <p:cNvSpPr>
              <a:spLocks noChangeArrowheads="1"/>
            </p:cNvSpPr>
            <p:nvPr userDrawn="1"/>
          </p:nvSpPr>
          <p:spPr bwMode="auto">
            <a:xfrm>
              <a:off x="3424" y="-14"/>
              <a:ext cx="44" cy="149"/>
            </a:xfrm>
            <a:prstGeom prst="rect">
              <a:avLst/>
            </a:prstGeom>
            <a:solidFill>
              <a:srgbClr val="D6D6D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Rectangle 317"/>
            <p:cNvSpPr>
              <a:spLocks noChangeArrowheads="1"/>
            </p:cNvSpPr>
            <p:nvPr userDrawn="1"/>
          </p:nvSpPr>
          <p:spPr bwMode="auto">
            <a:xfrm>
              <a:off x="3468" y="-14"/>
              <a:ext cx="45" cy="149"/>
            </a:xfrm>
            <a:prstGeom prst="rect">
              <a:avLst/>
            </a:prstGeom>
            <a:solidFill>
              <a:srgbClr val="D7D8D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" name="Rectangle 318"/>
            <p:cNvSpPr>
              <a:spLocks noChangeArrowheads="1"/>
            </p:cNvSpPr>
            <p:nvPr userDrawn="1"/>
          </p:nvSpPr>
          <p:spPr bwMode="auto">
            <a:xfrm>
              <a:off x="3513" y="-14"/>
              <a:ext cx="66" cy="149"/>
            </a:xfrm>
            <a:prstGeom prst="rect">
              <a:avLst/>
            </a:prstGeom>
            <a:solidFill>
              <a:srgbClr val="D9DAD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Rectangle 319"/>
            <p:cNvSpPr>
              <a:spLocks noChangeArrowheads="1"/>
            </p:cNvSpPr>
            <p:nvPr userDrawn="1"/>
          </p:nvSpPr>
          <p:spPr bwMode="auto">
            <a:xfrm>
              <a:off x="3579" y="-14"/>
              <a:ext cx="44" cy="149"/>
            </a:xfrm>
            <a:prstGeom prst="rect">
              <a:avLst/>
            </a:prstGeom>
            <a:solidFill>
              <a:srgbClr val="DBDCE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Rectangle 320"/>
            <p:cNvSpPr>
              <a:spLocks noChangeArrowheads="1"/>
            </p:cNvSpPr>
            <p:nvPr userDrawn="1"/>
          </p:nvSpPr>
          <p:spPr bwMode="auto">
            <a:xfrm>
              <a:off x="3623" y="-14"/>
              <a:ext cx="66" cy="149"/>
            </a:xfrm>
            <a:prstGeom prst="rect">
              <a:avLst/>
            </a:prstGeom>
            <a:solidFill>
              <a:srgbClr val="DDDEE1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Rectangle 321"/>
            <p:cNvSpPr>
              <a:spLocks noChangeArrowheads="1"/>
            </p:cNvSpPr>
            <p:nvPr userDrawn="1"/>
          </p:nvSpPr>
          <p:spPr bwMode="auto">
            <a:xfrm>
              <a:off x="3689" y="-14"/>
              <a:ext cx="44" cy="149"/>
            </a:xfrm>
            <a:prstGeom prst="rect">
              <a:avLst/>
            </a:prstGeom>
            <a:solidFill>
              <a:srgbClr val="DFE0E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Rectangle 322"/>
            <p:cNvSpPr>
              <a:spLocks noChangeArrowheads="1"/>
            </p:cNvSpPr>
            <p:nvPr userDrawn="1"/>
          </p:nvSpPr>
          <p:spPr bwMode="auto">
            <a:xfrm>
              <a:off x="3733" y="-14"/>
              <a:ext cx="44" cy="149"/>
            </a:xfrm>
            <a:prstGeom prst="rect">
              <a:avLst/>
            </a:prstGeom>
            <a:solidFill>
              <a:srgbClr val="E1E1E4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9" name="Rectangle 323"/>
            <p:cNvSpPr>
              <a:spLocks noChangeArrowheads="1"/>
            </p:cNvSpPr>
            <p:nvPr userDrawn="1"/>
          </p:nvSpPr>
          <p:spPr bwMode="auto">
            <a:xfrm>
              <a:off x="3777" y="-14"/>
              <a:ext cx="45" cy="149"/>
            </a:xfrm>
            <a:prstGeom prst="rect">
              <a:avLst/>
            </a:prstGeom>
            <a:solidFill>
              <a:srgbClr val="E2E2E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 userDrawn="1"/>
          </p:nvSpPr>
          <p:spPr bwMode="auto">
            <a:xfrm>
              <a:off x="3822" y="-14"/>
              <a:ext cx="44" cy="149"/>
            </a:xfrm>
            <a:prstGeom prst="rect">
              <a:avLst/>
            </a:prstGeom>
            <a:solidFill>
              <a:srgbClr val="E3E4E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" name="Rectangle 325"/>
            <p:cNvSpPr>
              <a:spLocks noChangeArrowheads="1"/>
            </p:cNvSpPr>
            <p:nvPr userDrawn="1"/>
          </p:nvSpPr>
          <p:spPr bwMode="auto">
            <a:xfrm>
              <a:off x="3866" y="-14"/>
              <a:ext cx="66" cy="149"/>
            </a:xfrm>
            <a:prstGeom prst="rect">
              <a:avLst/>
            </a:prstGeom>
            <a:solidFill>
              <a:srgbClr val="E5E5E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Rectangle 326"/>
            <p:cNvSpPr>
              <a:spLocks noChangeArrowheads="1"/>
            </p:cNvSpPr>
            <p:nvPr userDrawn="1"/>
          </p:nvSpPr>
          <p:spPr bwMode="auto">
            <a:xfrm>
              <a:off x="3932" y="-14"/>
              <a:ext cx="44" cy="149"/>
            </a:xfrm>
            <a:prstGeom prst="rect">
              <a:avLst/>
            </a:prstGeom>
            <a:solidFill>
              <a:srgbClr val="E6E7EA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" name="Rectangle 327"/>
            <p:cNvSpPr>
              <a:spLocks noChangeArrowheads="1"/>
            </p:cNvSpPr>
            <p:nvPr userDrawn="1"/>
          </p:nvSpPr>
          <p:spPr bwMode="auto">
            <a:xfrm>
              <a:off x="3976" y="-14"/>
              <a:ext cx="66" cy="149"/>
            </a:xfrm>
            <a:prstGeom prst="rect">
              <a:avLst/>
            </a:prstGeom>
            <a:solidFill>
              <a:srgbClr val="E8E8E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" name="Rectangle 328"/>
            <p:cNvSpPr>
              <a:spLocks noChangeArrowheads="1"/>
            </p:cNvSpPr>
            <p:nvPr userDrawn="1"/>
          </p:nvSpPr>
          <p:spPr bwMode="auto">
            <a:xfrm>
              <a:off x="4042" y="-14"/>
              <a:ext cx="70" cy="149"/>
            </a:xfrm>
            <a:prstGeom prst="rect">
              <a:avLst/>
            </a:prstGeom>
            <a:solidFill>
              <a:srgbClr val="EAEAE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" name="Rectangle 329"/>
            <p:cNvSpPr>
              <a:spLocks noChangeArrowheads="1"/>
            </p:cNvSpPr>
            <p:nvPr userDrawn="1"/>
          </p:nvSpPr>
          <p:spPr bwMode="auto">
            <a:xfrm>
              <a:off x="4109" y="-14"/>
              <a:ext cx="65" cy="149"/>
            </a:xfrm>
            <a:prstGeom prst="rect">
              <a:avLst/>
            </a:prstGeom>
            <a:solidFill>
              <a:srgbClr val="EBECE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" name="Rectangle 330"/>
            <p:cNvSpPr>
              <a:spLocks noChangeArrowheads="1"/>
            </p:cNvSpPr>
            <p:nvPr userDrawn="1"/>
          </p:nvSpPr>
          <p:spPr bwMode="auto">
            <a:xfrm>
              <a:off x="4174" y="-14"/>
              <a:ext cx="66" cy="149"/>
            </a:xfrm>
            <a:prstGeom prst="rect">
              <a:avLst/>
            </a:prstGeom>
            <a:solidFill>
              <a:srgbClr val="EDEDE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" name="Rectangle 331"/>
            <p:cNvSpPr>
              <a:spLocks noChangeArrowheads="1"/>
            </p:cNvSpPr>
            <p:nvPr userDrawn="1"/>
          </p:nvSpPr>
          <p:spPr bwMode="auto">
            <a:xfrm>
              <a:off x="4240" y="-14"/>
              <a:ext cx="69" cy="149"/>
            </a:xfrm>
            <a:prstGeom prst="rect">
              <a:avLst/>
            </a:prstGeom>
            <a:solidFill>
              <a:srgbClr val="EEEFF0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" name="Rectangle 332"/>
            <p:cNvSpPr>
              <a:spLocks noChangeArrowheads="1"/>
            </p:cNvSpPr>
            <p:nvPr userDrawn="1"/>
          </p:nvSpPr>
          <p:spPr bwMode="auto">
            <a:xfrm>
              <a:off x="4306" y="-14"/>
              <a:ext cx="89" cy="149"/>
            </a:xfrm>
            <a:prstGeom prst="rect">
              <a:avLst/>
            </a:prstGeom>
            <a:solidFill>
              <a:srgbClr val="F0F0F2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Rectangle 333"/>
            <p:cNvSpPr>
              <a:spLocks noChangeArrowheads="1"/>
            </p:cNvSpPr>
            <p:nvPr userDrawn="1"/>
          </p:nvSpPr>
          <p:spPr bwMode="auto">
            <a:xfrm>
              <a:off x="4395" y="-14"/>
              <a:ext cx="85" cy="149"/>
            </a:xfrm>
            <a:prstGeom prst="rect">
              <a:avLst/>
            </a:prstGeom>
            <a:solidFill>
              <a:srgbClr val="F2F2F3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" name="Rectangle 334"/>
            <p:cNvSpPr>
              <a:spLocks noChangeArrowheads="1"/>
            </p:cNvSpPr>
            <p:nvPr userDrawn="1"/>
          </p:nvSpPr>
          <p:spPr bwMode="auto">
            <a:xfrm>
              <a:off x="4483" y="-14"/>
              <a:ext cx="69" cy="149"/>
            </a:xfrm>
            <a:prstGeom prst="rect">
              <a:avLst/>
            </a:prstGeom>
            <a:solidFill>
              <a:srgbClr val="F3F3F5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" name="Rectangle 335"/>
            <p:cNvSpPr>
              <a:spLocks noChangeArrowheads="1"/>
            </p:cNvSpPr>
            <p:nvPr userDrawn="1"/>
          </p:nvSpPr>
          <p:spPr bwMode="auto">
            <a:xfrm>
              <a:off x="4549" y="-14"/>
              <a:ext cx="89" cy="149"/>
            </a:xfrm>
            <a:prstGeom prst="rect">
              <a:avLst/>
            </a:prstGeom>
            <a:solidFill>
              <a:srgbClr val="F4F5F6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" name="Rectangle 336"/>
            <p:cNvSpPr>
              <a:spLocks noChangeArrowheads="1"/>
            </p:cNvSpPr>
            <p:nvPr userDrawn="1"/>
          </p:nvSpPr>
          <p:spPr bwMode="auto">
            <a:xfrm>
              <a:off x="4638" y="-14"/>
              <a:ext cx="110" cy="149"/>
            </a:xfrm>
            <a:prstGeom prst="rect">
              <a:avLst/>
            </a:prstGeom>
            <a:solidFill>
              <a:srgbClr val="F6F6F7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" name="Rectangle 337"/>
            <p:cNvSpPr>
              <a:spLocks noChangeArrowheads="1"/>
            </p:cNvSpPr>
            <p:nvPr userDrawn="1"/>
          </p:nvSpPr>
          <p:spPr bwMode="auto">
            <a:xfrm>
              <a:off x="4748" y="-14"/>
              <a:ext cx="88" cy="149"/>
            </a:xfrm>
            <a:prstGeom prst="rect">
              <a:avLst/>
            </a:prstGeom>
            <a:solidFill>
              <a:srgbClr val="F7F8F8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" name="Rectangle 338"/>
            <p:cNvSpPr>
              <a:spLocks noChangeArrowheads="1"/>
            </p:cNvSpPr>
            <p:nvPr userDrawn="1"/>
          </p:nvSpPr>
          <p:spPr bwMode="auto">
            <a:xfrm>
              <a:off x="4836" y="-14"/>
              <a:ext cx="129" cy="149"/>
            </a:xfrm>
            <a:prstGeom prst="rect">
              <a:avLst/>
            </a:prstGeom>
            <a:solidFill>
              <a:srgbClr val="F9F9F9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" name="Rectangle 339"/>
            <p:cNvSpPr>
              <a:spLocks noChangeArrowheads="1"/>
            </p:cNvSpPr>
            <p:nvPr userDrawn="1"/>
          </p:nvSpPr>
          <p:spPr bwMode="auto">
            <a:xfrm>
              <a:off x="4968" y="-14"/>
              <a:ext cx="154" cy="149"/>
            </a:xfrm>
            <a:prstGeom prst="rect">
              <a:avLst/>
            </a:prstGeom>
            <a:solidFill>
              <a:srgbClr val="FAFAFB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" name="Rectangle 340"/>
            <p:cNvSpPr>
              <a:spLocks noChangeArrowheads="1"/>
            </p:cNvSpPr>
            <p:nvPr userDrawn="1"/>
          </p:nvSpPr>
          <p:spPr bwMode="auto">
            <a:xfrm>
              <a:off x="5122" y="-14"/>
              <a:ext cx="221" cy="149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Rectangle 341"/>
            <p:cNvSpPr>
              <a:spLocks noChangeArrowheads="1"/>
            </p:cNvSpPr>
            <p:nvPr userDrawn="1"/>
          </p:nvSpPr>
          <p:spPr bwMode="auto">
            <a:xfrm>
              <a:off x="5343" y="-14"/>
              <a:ext cx="199" cy="149"/>
            </a:xfrm>
            <a:prstGeom prst="rect">
              <a:avLst/>
            </a:prstGeom>
            <a:solidFill>
              <a:srgbClr val="FDFDFE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" name="Rectangle 342"/>
            <p:cNvSpPr>
              <a:spLocks noChangeArrowheads="1"/>
            </p:cNvSpPr>
            <p:nvPr userDrawn="1"/>
          </p:nvSpPr>
          <p:spPr bwMode="auto">
            <a:xfrm>
              <a:off x="5542" y="-14"/>
              <a:ext cx="100" cy="1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2203" tIns="46098" rIns="92203" bIns="46098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9" name="Freeform 353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616269" y="-27513"/>
            <a:ext cx="4642558" cy="319617"/>
          </a:xfrm>
          <a:custGeom>
            <a:avLst/>
            <a:gdLst>
              <a:gd name="T0" fmla="*/ 0 w 1612"/>
              <a:gd name="T1" fmla="*/ 0 h 164"/>
              <a:gd name="T2" fmla="*/ 2147483646 w 1612"/>
              <a:gd name="T3" fmla="*/ 2147483646 h 164"/>
              <a:gd name="T4" fmla="*/ 2147483646 w 1612"/>
              <a:gd name="T5" fmla="*/ 2147483646 h 164"/>
              <a:gd name="T6" fmla="*/ 2147483646 w 1612"/>
              <a:gd name="T7" fmla="*/ 0 h 164"/>
              <a:gd name="T8" fmla="*/ 0 w 1612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12"/>
              <a:gd name="T16" fmla="*/ 0 h 164"/>
              <a:gd name="T17" fmla="*/ 1612 w 1612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12" h="164">
                <a:moveTo>
                  <a:pt x="0" y="0"/>
                </a:moveTo>
                <a:lnTo>
                  <a:pt x="95" y="164"/>
                </a:lnTo>
                <a:lnTo>
                  <a:pt x="1612" y="164"/>
                </a:lnTo>
                <a:lnTo>
                  <a:pt x="16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123451" tIns="61724" rIns="123451" bIns="61724"/>
          <a:lstStyle/>
          <a:p>
            <a:pPr>
              <a:defRPr/>
            </a:pPr>
            <a:endParaRPr lang="ru-RU" dirty="0"/>
          </a:p>
        </p:txBody>
      </p:sp>
      <p:sp>
        <p:nvSpPr>
          <p:cNvPr id="150" name="AutoShape 196"/>
          <p:cNvSpPr>
            <a:spLocks noChangeAspect="1" noChangeArrowheads="1" noTextEdit="1"/>
          </p:cNvSpPr>
          <p:nvPr>
            <p:custDataLst>
              <p:tags r:id="rId4"/>
            </p:custDataLst>
          </p:nvPr>
        </p:nvSpPr>
        <p:spPr bwMode="auto">
          <a:xfrm>
            <a:off x="-11260" y="-35955"/>
            <a:ext cx="16309623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452" tIns="60729" rIns="121452" bIns="60729"/>
          <a:lstStyle/>
          <a:p>
            <a:pPr>
              <a:defRPr/>
            </a:pPr>
            <a:endParaRPr lang="ru-RU" dirty="0"/>
          </a:p>
        </p:txBody>
      </p:sp>
      <p:grpSp>
        <p:nvGrpSpPr>
          <p:cNvPr id="151" name="Group 35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475" y="8822298"/>
            <a:ext cx="16250356" cy="351367"/>
            <a:chOff x="3" y="4085"/>
            <a:chExt cx="5643" cy="163"/>
          </a:xfrm>
        </p:grpSpPr>
        <p:sp>
          <p:nvSpPr>
            <p:cNvPr id="152" name="Rectangle 36"/>
            <p:cNvSpPr>
              <a:spLocks noChangeArrowheads="1"/>
            </p:cNvSpPr>
            <p:nvPr userDrawn="1">
              <p:custDataLst>
                <p:tags r:id="rId11"/>
              </p:custDataLst>
            </p:nvPr>
          </p:nvSpPr>
          <p:spPr bwMode="auto">
            <a:xfrm flipH="1">
              <a:off x="3" y="4087"/>
              <a:ext cx="5636" cy="161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2203" tIns="46098" rIns="92203" bIns="46098" anchor="ctr"/>
            <a:lstStyle/>
            <a:p>
              <a:pPr defTabSz="1236097">
                <a:defRPr/>
              </a:pPr>
              <a:endParaRPr lang="ru-RU" sz="19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" name="Freeform 354"/>
            <p:cNvSpPr>
              <a:spLocks/>
            </p:cNvSpPr>
            <p:nvPr userDrawn="1"/>
          </p:nvSpPr>
          <p:spPr bwMode="auto">
            <a:xfrm flipV="1">
              <a:off x="4034" y="4085"/>
              <a:ext cx="1612" cy="163"/>
            </a:xfrm>
            <a:custGeom>
              <a:avLst/>
              <a:gdLst>
                <a:gd name="T0" fmla="*/ 0 w 1612"/>
                <a:gd name="T1" fmla="*/ 0 h 164"/>
                <a:gd name="T2" fmla="*/ 95 w 1612"/>
                <a:gd name="T3" fmla="*/ 131 h 164"/>
                <a:gd name="T4" fmla="*/ 1612 w 1612"/>
                <a:gd name="T5" fmla="*/ 131 h 164"/>
                <a:gd name="T6" fmla="*/ 1612 w 1612"/>
                <a:gd name="T7" fmla="*/ 0 h 164"/>
                <a:gd name="T8" fmla="*/ 0 w 161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2"/>
                <a:gd name="T16" fmla="*/ 0 h 164"/>
                <a:gd name="T17" fmla="*/ 1612 w 161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2" h="164">
                  <a:moveTo>
                    <a:pt x="0" y="0"/>
                  </a:moveTo>
                  <a:lnTo>
                    <a:pt x="95" y="164"/>
                  </a:lnTo>
                  <a:lnTo>
                    <a:pt x="1612" y="164"/>
                  </a:lnTo>
                  <a:lnTo>
                    <a:pt x="16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rot="10800000" lIns="92939" tIns="46470" rIns="92939" bIns="46470"/>
            <a:lstStyle/>
            <a:p>
              <a:pPr>
                <a:defRPr/>
              </a:pPr>
              <a:endParaRPr lang="ru-RU" dirty="0"/>
            </a:p>
          </p:txBody>
        </p:sp>
      </p:grpSp>
      <p:grpSp>
        <p:nvGrpSpPr>
          <p:cNvPr id="154" name="McK Slide Elements"/>
          <p:cNvGrpSpPr>
            <a:grpSpLocks/>
          </p:cNvGrpSpPr>
          <p:nvPr/>
        </p:nvGrpSpPr>
        <p:grpSpPr bwMode="auto">
          <a:xfrm>
            <a:off x="222971" y="723905"/>
            <a:ext cx="15632290" cy="8384117"/>
            <a:chOff x="77" y="335"/>
            <a:chExt cx="5429" cy="3882"/>
          </a:xfrm>
        </p:grpSpPr>
        <p:sp>
          <p:nvSpPr>
            <p:cNvPr id="155" name="McK Measure" hidden="1"/>
            <p:cNvSpPr txBox="1">
              <a:spLocks noChangeArrowheads="1"/>
            </p:cNvSpPr>
            <p:nvPr userDrawn="1"/>
          </p:nvSpPr>
          <p:spPr bwMode="auto">
            <a:xfrm>
              <a:off x="77" y="335"/>
              <a:ext cx="5429" cy="1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100" dirty="0">
                  <a:solidFill>
                    <a:srgbClr val="000000"/>
                  </a:solidFill>
                  <a:cs typeface="Arial" charset="0"/>
                </a:rPr>
                <a:t>Unit of measure</a:t>
              </a:r>
            </a:p>
          </p:txBody>
        </p:sp>
        <p:sp>
          <p:nvSpPr>
            <p:cNvPr id="156" name="McK Footnote" hidden="1"/>
            <p:cNvSpPr txBox="1">
              <a:spLocks noChangeArrowheads="1"/>
            </p:cNvSpPr>
            <p:nvPr userDrawn="1"/>
          </p:nvSpPr>
          <p:spPr bwMode="auto">
            <a:xfrm>
              <a:off x="79" y="3966"/>
              <a:ext cx="5145" cy="25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b">
              <a:spAutoFit/>
            </a:bodyPr>
            <a:lstStyle>
              <a:lvl1pPr marL="822325" indent="-822325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731838" algn="r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*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Сноска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  <a:p>
              <a:pPr eaLnBrk="1" hangingPunct="1">
                <a:spcBef>
                  <a:spcPct val="2000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r>
                <a:rPr lang="en-US" sz="1600" dirty="0">
                  <a:solidFill>
                    <a:srgbClr val="000000"/>
                  </a:solidFill>
                  <a:cs typeface="Arial" charset="0"/>
                </a:rPr>
                <a:t>:</a:t>
              </a:r>
              <a:r>
                <a:rPr lang="ru-RU" sz="1600" dirty="0">
                  <a:solidFill>
                    <a:srgbClr val="000000"/>
                  </a:solidFill>
                  <a:cs typeface="Arial" charset="0"/>
                </a:rPr>
                <a:t>	Источник</a:t>
              </a:r>
              <a:endParaRPr lang="en-US" sz="16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57" name="Working Draft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14973069" y="3688158"/>
            <a:ext cx="2314736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Working Draft - Last Modified 09/06/2006 21:40:09</a:t>
            </a:r>
          </a:p>
        </p:txBody>
      </p:sp>
      <p:sp>
        <p:nvSpPr>
          <p:cNvPr id="158" name="Printed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15476386" y="5738149"/>
            <a:ext cx="1308050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000000"/>
                </a:solidFill>
                <a:cs typeface="Arial" charset="0"/>
              </a:rPr>
              <a:t>Printed 08/06/2006 17:52:59</a:t>
            </a:r>
          </a:p>
        </p:txBody>
      </p:sp>
      <p:graphicFrame>
        <p:nvGraphicFramePr>
          <p:cNvPr id="159" name="AutoShape 218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2852" y="5"/>
          <a:ext cx="28786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87" name="think-cell Slide" r:id="rId13" imgW="0" imgH="0" progId="">
                  <p:embed/>
                </p:oleObj>
              </mc:Choice>
              <mc:Fallback>
                <p:oleObj name="think-cell Slide" r:id="rId13" imgW="0" imgH="0" progId="">
                  <p:embed/>
                  <p:pic>
                    <p:nvPicPr>
                      <p:cNvPr id="0" name="AutoShape 25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" y="5"/>
                        <a:ext cx="28786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423" y="313267"/>
            <a:ext cx="15637932" cy="16748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0" name="pg num"/>
          <p:cNvSpPr>
            <a:spLocks noGrp="1" noChangeArrowheads="1"/>
          </p:cNvSpPr>
          <p:nvPr>
            <p:ph type="sldNum" sz="quarter" idx="10"/>
            <p:custDataLst>
              <p:tags r:id="rId9"/>
            </p:custDataLst>
          </p:nvPr>
        </p:nvSpPr>
        <p:spPr/>
        <p:txBody>
          <a:bodyPr/>
          <a:lstStyle>
            <a:lvl1pPr>
              <a:defRPr smtClean="0">
                <a:cs typeface="Arial" charset="0"/>
              </a:defRPr>
            </a:lvl1pPr>
          </a:lstStyle>
          <a:p>
            <a:pPr>
              <a:defRPr/>
            </a:pPr>
            <a:fld id="{838AB48C-C54F-4AE5-AAD2-1D504A4DF2D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61" name="doc id"/>
          <p:cNvSpPr>
            <a:spLocks noGrp="1" noChangeArrowheads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2023" y="1496508"/>
            <a:ext cx="121920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2023" y="4802724"/>
            <a:ext cx="12192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100"/>
            </a:lvl2pPr>
            <a:lvl3pPr marL="914350" indent="0" algn="ctr">
              <a:buNone/>
              <a:defRPr sz="1700"/>
            </a:lvl3pPr>
            <a:lvl4pPr marL="1371527" indent="0" algn="ctr">
              <a:buNone/>
              <a:defRPr sz="1600"/>
            </a:lvl4pPr>
            <a:lvl5pPr marL="1828705" indent="0" algn="ctr">
              <a:buNone/>
              <a:defRPr sz="1600"/>
            </a:lvl5pPr>
            <a:lvl6pPr marL="2285877" indent="0" algn="ctr">
              <a:buNone/>
              <a:defRPr sz="1600"/>
            </a:lvl6pPr>
            <a:lvl7pPr marL="2743053" indent="0" algn="ctr">
              <a:buNone/>
              <a:defRPr sz="1600"/>
            </a:lvl7pPr>
            <a:lvl8pPr marL="3200230" indent="0" algn="ctr">
              <a:buNone/>
              <a:defRPr sz="1600"/>
            </a:lvl8pPr>
            <a:lvl9pPr marL="365740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66745-857E-4346-8125-1E47AEB5F28D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90EE51-A2AF-49D2-9EA5-E40EEBCD819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257B-ED37-483A-B391-56A67AD34F02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F5A7CF-C514-4907-BA4B-BBF57140CA1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9140" y="2279671"/>
            <a:ext cx="140208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9140" y="6119337"/>
            <a:ext cx="140208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5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F68AC-FBBF-48D7-8AB7-F644D584DBB0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F30DF5-699D-46B6-A5F0-D9C11D104A4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Relationship Id="rId14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17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5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0.xml"/><Relationship Id="rId7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38.xml"/><Relationship Id="rId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37.xml"/><Relationship Id="rId4" Type="http://schemas.openxmlformats.org/officeDocument/2006/relationships/slideLayout" Target="../slideLayouts/slideLayout231.xml"/><Relationship Id="rId9" Type="http://schemas.openxmlformats.org/officeDocument/2006/relationships/slideLayout" Target="../slideLayouts/slideLayout236.xml"/><Relationship Id="rId14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12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Relationship Id="rId14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slideLayout" Target="../slideLayouts/slideLayout263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Relationship Id="rId14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slideLayout" Target="../slideLayouts/slideLayout275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Relationship Id="rId14" Type="http://schemas.openxmlformats.org/officeDocument/2006/relationships/image" Target="../media/image1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Relationship Id="rId14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image" Target="../media/image1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slideLayout" Target="../slideLayouts/slideLayout311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Relationship Id="rId14" Type="http://schemas.openxmlformats.org/officeDocument/2006/relationships/image" Target="../media/image1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Relationship Id="rId14" Type="http://schemas.openxmlformats.org/officeDocument/2006/relationships/image" Target="../media/image1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1.xml"/><Relationship Id="rId13" Type="http://schemas.openxmlformats.org/officeDocument/2006/relationships/theme" Target="../theme/theme28.xml"/><Relationship Id="rId3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30.xml"/><Relationship Id="rId12" Type="http://schemas.openxmlformats.org/officeDocument/2006/relationships/slideLayout" Target="../slideLayouts/slideLayout335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11" Type="http://schemas.openxmlformats.org/officeDocument/2006/relationships/slideLayout" Target="../slideLayouts/slideLayout334.xml"/><Relationship Id="rId5" Type="http://schemas.openxmlformats.org/officeDocument/2006/relationships/slideLayout" Target="../slideLayouts/slideLayout328.xml"/><Relationship Id="rId10" Type="http://schemas.openxmlformats.org/officeDocument/2006/relationships/slideLayout" Target="../slideLayouts/slideLayout333.xml"/><Relationship Id="rId4" Type="http://schemas.openxmlformats.org/officeDocument/2006/relationships/slideLayout" Target="../slideLayouts/slideLayout327.xml"/><Relationship Id="rId9" Type="http://schemas.openxmlformats.org/officeDocument/2006/relationships/slideLayout" Target="../slideLayouts/slideLayout33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7FFC73-5C70-4959-B63C-F4CFFFC28C53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  <p:sldLayoutId id="2147484264" r:id="rId2"/>
    <p:sldLayoutId id="2147484265" r:id="rId3"/>
    <p:sldLayoutId id="2147484266" r:id="rId4"/>
    <p:sldLayoutId id="2147484267" r:id="rId5"/>
    <p:sldLayoutId id="2147484268" r:id="rId6"/>
    <p:sldLayoutId id="2147484269" r:id="rId7"/>
    <p:sldLayoutId id="2147484270" r:id="rId8"/>
    <p:sldLayoutId id="2147484271" r:id="rId9"/>
    <p:sldLayoutId id="2147484272" r:id="rId10"/>
    <p:sldLayoutId id="2147484273" r:id="rId11"/>
    <p:sldLayoutId id="2147484274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E83A93A-326D-4557-9741-0C9CC5757D9C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00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  <p:sldLayoutId id="2147484372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E0F61BD-3DFF-443A-88E2-C3DDA8D5DC66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2058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  <p:sldLayoutId id="2147484445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E6E03EB-2F1F-471C-82E6-FF58A05F1477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8727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  <p:sldLayoutId id="2147484470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8367403-9B5E-4AEC-8D28-3B187EA00397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0796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86" r:id="rId3"/>
    <p:sldLayoutId id="2147484487" r:id="rId4"/>
    <p:sldLayoutId id="2147484488" r:id="rId5"/>
    <p:sldLayoutId id="2147484489" r:id="rId6"/>
    <p:sldLayoutId id="2147484490" r:id="rId7"/>
    <p:sldLayoutId id="2147484491" r:id="rId8"/>
    <p:sldLayoutId id="2147484492" r:id="rId9"/>
    <p:sldLayoutId id="2147484493" r:id="rId10"/>
    <p:sldLayoutId id="2147484494" r:id="rId11"/>
    <p:sldLayoutId id="2147484495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5BF63A7-2AEC-486D-823E-54857C59C756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0507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7" r:id="rId1"/>
    <p:sldLayoutId id="2147484498" r:id="rId2"/>
    <p:sldLayoutId id="2147484499" r:id="rId3"/>
    <p:sldLayoutId id="2147484500" r:id="rId4"/>
    <p:sldLayoutId id="2147484501" r:id="rId5"/>
    <p:sldLayoutId id="2147484502" r:id="rId6"/>
    <p:sldLayoutId id="2147484503" r:id="rId7"/>
    <p:sldLayoutId id="2147484504" r:id="rId8"/>
    <p:sldLayoutId id="2147484505" r:id="rId9"/>
    <p:sldLayoutId id="2147484506" r:id="rId10"/>
    <p:sldLayoutId id="2147484507" r:id="rId11"/>
    <p:sldLayoutId id="2147484508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82982CC-55F1-4434-AAAB-BAC32BDBDADF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0698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  <p:sldLayoutId id="2147484518" r:id="rId9"/>
    <p:sldLayoutId id="2147484519" r:id="rId10"/>
    <p:sldLayoutId id="2147484520" r:id="rId11"/>
    <p:sldLayoutId id="2147484521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1525ABC-EEDE-44A7-8542-A0619F47E1D9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7539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  <p:sldLayoutId id="2147484546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083758" y="304800"/>
            <a:ext cx="14494933" cy="1320800"/>
          </a:xfrm>
          <a:prstGeom prst="rect">
            <a:avLst/>
          </a:prstGeom>
        </p:spPr>
        <p:txBody>
          <a:bodyPr vert="horz" lIns="145143" tIns="72571" rIns="145143" bIns="72571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089178" y="2133600"/>
            <a:ext cx="14494933" cy="6035040"/>
          </a:xfrm>
          <a:prstGeom prst="rect">
            <a:avLst/>
          </a:prstGeom>
        </p:spPr>
        <p:txBody>
          <a:bodyPr vert="horz" lIns="145143" tIns="72571" rIns="145143" bIns="72571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10837335" y="8331229"/>
            <a:ext cx="4741333" cy="486833"/>
          </a:xfrm>
          <a:prstGeom prst="rect">
            <a:avLst/>
          </a:prstGeom>
        </p:spPr>
        <p:txBody>
          <a:bodyPr vert="horz" lIns="145143" tIns="72571" rIns="145143" bIns="72571" anchor="ctr" anchorCtr="0"/>
          <a:lstStyle>
            <a:lvl1pPr algn="l" eaLnBrk="1" latinLnBrk="0" hangingPunct="1">
              <a:defRPr kumimoji="0" sz="2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EA7B08-950C-4919-BA60-B6A8EBBDA4F0}" type="datetime1">
              <a:rPr lang="ru-RU" smtClean="0">
                <a:solidFill>
                  <a:srgbClr val="444D26"/>
                </a:solidFill>
              </a:rPr>
              <a:t>17.02.2020</a:t>
            </a:fld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083762" y="8330971"/>
            <a:ext cx="9637481" cy="486833"/>
          </a:xfrm>
          <a:prstGeom prst="rect">
            <a:avLst/>
          </a:prstGeom>
        </p:spPr>
        <p:txBody>
          <a:bodyPr vert="horz" lIns="145143" tIns="72571" rIns="145143" bIns="72571" anchor="ctr"/>
          <a:lstStyle>
            <a:lvl1pPr algn="r" eaLnBrk="1" latinLnBrk="0" hangingPunct="1">
              <a:defRPr kumimoji="0" sz="2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444D2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23" y="1645920"/>
            <a:ext cx="16256000" cy="42672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" y="1706880"/>
            <a:ext cx="948267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9885" y="1706880"/>
            <a:ext cx="15206133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eaLnBrk="1" hangingPunct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26" y="1696296"/>
            <a:ext cx="948267" cy="325968"/>
          </a:xfrm>
          <a:prstGeom prst="rect">
            <a:avLst/>
          </a:prstGeom>
        </p:spPr>
        <p:txBody>
          <a:bodyPr vert="horz" lIns="145143" tIns="72571" rIns="145143" bIns="72571" anchor="ctr" anchorCtr="0">
            <a:normAutofit/>
          </a:bodyPr>
          <a:lstStyle>
            <a:lvl1pPr algn="ctr" eaLnBrk="1" latinLnBrk="0" hangingPunct="1">
              <a:defRPr kumimoji="0" sz="22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0214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7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07998" indent="-507998" algn="l" rtl="0" eaLnBrk="1" latinLnBrk="0" hangingPunct="1">
        <a:spcBef>
          <a:spcPts val="1111"/>
        </a:spcBef>
        <a:buClr>
          <a:schemeClr val="accent2"/>
        </a:buClr>
        <a:buSzPct val="60000"/>
        <a:buFont typeface="Wingdings"/>
        <a:buChar char=""/>
        <a:defRPr kumimoji="0"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15994" indent="-435428" algn="l" rtl="0" eaLnBrk="1" latinLnBrk="0" hangingPunct="1">
        <a:spcBef>
          <a:spcPts val="873"/>
        </a:spcBef>
        <a:buClr>
          <a:schemeClr val="accent1"/>
        </a:buClr>
        <a:buSzPct val="70000"/>
        <a:buFont typeface="Wingdings 2"/>
        <a:buChar char=""/>
        <a:defRPr kumimoji="0"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422" indent="-362857" algn="l" rtl="0" eaLnBrk="1" latinLnBrk="0" hangingPunct="1">
        <a:spcBef>
          <a:spcPts val="794"/>
        </a:spcBef>
        <a:buClr>
          <a:schemeClr val="accent2"/>
        </a:buClr>
        <a:buSzPct val="75000"/>
        <a:buFont typeface="Wingdings"/>
        <a:buChar char="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136" indent="-362857" algn="l" rtl="0" eaLnBrk="1" latinLnBrk="0" hangingPunct="1">
        <a:spcBef>
          <a:spcPts val="635"/>
        </a:spcBef>
        <a:buClr>
          <a:schemeClr val="accent3"/>
        </a:buClr>
        <a:buSzPct val="75000"/>
        <a:buFont typeface="Wingdings"/>
        <a:buChar char="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845" indent="-362857" algn="l" rtl="0" eaLnBrk="1" latinLnBrk="0" hangingPunct="1">
        <a:spcBef>
          <a:spcPts val="635"/>
        </a:spcBef>
        <a:buClr>
          <a:schemeClr val="accent4"/>
        </a:buClr>
        <a:buSzPct val="65000"/>
        <a:buFont typeface="Wingdings"/>
        <a:buChar char="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338273" indent="-362857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773699" indent="-362857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209128" indent="-362857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644552" indent="-362857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7257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4514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1771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9028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6285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35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0799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805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501BFCD-EDD6-4C56-AE6C-8E23CE098C56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230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61" r:id="rId2"/>
    <p:sldLayoutId id="2147484562" r:id="rId3"/>
    <p:sldLayoutId id="2147484563" r:id="rId4"/>
    <p:sldLayoutId id="2147484564" r:id="rId5"/>
    <p:sldLayoutId id="2147484565" r:id="rId6"/>
    <p:sldLayoutId id="2147484566" r:id="rId7"/>
    <p:sldLayoutId id="2147484567" r:id="rId8"/>
    <p:sldLayoutId id="2147484568" r:id="rId9"/>
    <p:sldLayoutId id="2147484569" r:id="rId10"/>
    <p:sldLayoutId id="2147484570" r:id="rId11"/>
    <p:sldLayoutId id="2147484571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4F49793-C38A-45D7-894F-2005124C43E0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4385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  <p:sldLayoutId id="2147484584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812813" y="366184"/>
            <a:ext cx="1463040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 bwMode="auto">
          <a:xfrm>
            <a:off x="812813" y="2133609"/>
            <a:ext cx="14630402" cy="603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2826" y="8475165"/>
            <a:ext cx="3793067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B218ED-39C6-4F29-956A-4F34BD70CD28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554160" y="8475165"/>
            <a:ext cx="5147733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50159" y="8475165"/>
            <a:ext cx="3793067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33A95CC5-1B03-4111-9557-9CC9737B16A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7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6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74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331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187" indent="-45718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4" indent="-38099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57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39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23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06" indent="-304792" algn="l" defTabSz="12191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90" indent="-304792" algn="l" defTabSz="12191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72" indent="-304792" algn="l" defTabSz="12191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55" indent="-304792" algn="l" defTabSz="12191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65" algn="l" defTabSz="1219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49" algn="l" defTabSz="1219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1" algn="l" defTabSz="1219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14" algn="l" defTabSz="1219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0" algn="l" defTabSz="1219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81" algn="l" defTabSz="1219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63" algn="l" defTabSz="12191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2F29705-BD4C-48ED-BD94-8331301D6ADF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8541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6" r:id="rId1"/>
    <p:sldLayoutId id="2147484587" r:id="rId2"/>
    <p:sldLayoutId id="2147484588" r:id="rId3"/>
    <p:sldLayoutId id="2147484589" r:id="rId4"/>
    <p:sldLayoutId id="2147484590" r:id="rId5"/>
    <p:sldLayoutId id="2147484591" r:id="rId6"/>
    <p:sldLayoutId id="2147484592" r:id="rId7"/>
    <p:sldLayoutId id="2147484593" r:id="rId8"/>
    <p:sldLayoutId id="2147484594" r:id="rId9"/>
    <p:sldLayoutId id="2147484595" r:id="rId10"/>
    <p:sldLayoutId id="2147484596" r:id="rId11"/>
    <p:sldLayoutId id="2147484597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E2DA82E-AD46-4925-B298-DE26861913E8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4320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9" r:id="rId1"/>
    <p:sldLayoutId id="2147484600" r:id="rId2"/>
    <p:sldLayoutId id="2147484601" r:id="rId3"/>
    <p:sldLayoutId id="2147484602" r:id="rId4"/>
    <p:sldLayoutId id="2147484603" r:id="rId5"/>
    <p:sldLayoutId id="2147484604" r:id="rId6"/>
    <p:sldLayoutId id="2147484605" r:id="rId7"/>
    <p:sldLayoutId id="2147484606" r:id="rId8"/>
    <p:sldLayoutId id="2147484607" r:id="rId9"/>
    <p:sldLayoutId id="2147484608" r:id="rId10"/>
    <p:sldLayoutId id="2147484609" r:id="rId11"/>
    <p:sldLayoutId id="2147484610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9E2877F-656C-485B-AD57-48345990BA02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1482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2" r:id="rId1"/>
    <p:sldLayoutId id="2147484613" r:id="rId2"/>
    <p:sldLayoutId id="2147484614" r:id="rId3"/>
    <p:sldLayoutId id="2147484615" r:id="rId4"/>
    <p:sldLayoutId id="2147484616" r:id="rId5"/>
    <p:sldLayoutId id="2147484617" r:id="rId6"/>
    <p:sldLayoutId id="2147484618" r:id="rId7"/>
    <p:sldLayoutId id="2147484619" r:id="rId8"/>
    <p:sldLayoutId id="2147484620" r:id="rId9"/>
    <p:sldLayoutId id="2147484621" r:id="rId10"/>
    <p:sldLayoutId id="2147484622" r:id="rId11"/>
    <p:sldLayoutId id="2147484623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4361203-73A0-4D9C-947F-CF418D916EFC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2300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  <p:sldLayoutId id="2147484626" r:id="rId2"/>
    <p:sldLayoutId id="2147484627" r:id="rId3"/>
    <p:sldLayoutId id="2147484628" r:id="rId4"/>
    <p:sldLayoutId id="2147484629" r:id="rId5"/>
    <p:sldLayoutId id="2147484630" r:id="rId6"/>
    <p:sldLayoutId id="2147484631" r:id="rId7"/>
    <p:sldLayoutId id="2147484632" r:id="rId8"/>
    <p:sldLayoutId id="2147484633" r:id="rId9"/>
    <p:sldLayoutId id="2147484634" r:id="rId10"/>
    <p:sldLayoutId id="2147484635" r:id="rId11"/>
    <p:sldLayoutId id="2147484636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49386B8-6CB2-43AA-B62D-53189621C828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5257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639" r:id="rId2"/>
    <p:sldLayoutId id="2147484640" r:id="rId3"/>
    <p:sldLayoutId id="2147484641" r:id="rId4"/>
    <p:sldLayoutId id="2147484642" r:id="rId5"/>
    <p:sldLayoutId id="2147484643" r:id="rId6"/>
    <p:sldLayoutId id="2147484644" r:id="rId7"/>
    <p:sldLayoutId id="2147484645" r:id="rId8"/>
    <p:sldLayoutId id="2147484646" r:id="rId9"/>
    <p:sldLayoutId id="2147484647" r:id="rId10"/>
    <p:sldLayoutId id="2147484648" r:id="rId11"/>
    <p:sldLayoutId id="2147484649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54FD191-466E-416B-82B6-0C20AF8852B6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8173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6" r:id="rId6"/>
    <p:sldLayoutId id="2147484657" r:id="rId7"/>
    <p:sldLayoutId id="2147484658" r:id="rId8"/>
    <p:sldLayoutId id="2147484659" r:id="rId9"/>
    <p:sldLayoutId id="2147484660" r:id="rId10"/>
    <p:sldLayoutId id="2147484661" r:id="rId11"/>
    <p:sldLayoutId id="2147484662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5" y="486841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5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4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1525ABC-EEDE-44A7-8542-A0619F47E1D9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5" y="8475164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3" y="8475164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303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  <p:sldLayoutId id="2147484665" r:id="rId2"/>
    <p:sldLayoutId id="2147484666" r:id="rId3"/>
    <p:sldLayoutId id="2147484667" r:id="rId4"/>
    <p:sldLayoutId id="2147484668" r:id="rId5"/>
    <p:sldLayoutId id="2147484669" r:id="rId6"/>
    <p:sldLayoutId id="2147484670" r:id="rId7"/>
    <p:sldLayoutId id="2147484671" r:id="rId8"/>
    <p:sldLayoutId id="2147484672" r:id="rId9"/>
    <p:sldLayoutId id="2147484673" r:id="rId10"/>
    <p:sldLayoutId id="2147484674" r:id="rId11"/>
    <p:sldLayoutId id="2147484675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7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9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6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2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8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1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9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0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6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3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1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2" y="486841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2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1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54FD191-466E-416B-82B6-0C20AF8852B6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2" y="8475161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3" y="8475161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8291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7" r:id="rId1"/>
    <p:sldLayoutId id="2147484678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686" r:id="rId10"/>
    <p:sldLayoutId id="2147484687" r:id="rId11"/>
    <p:sldLayoutId id="2147484688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7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5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4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3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3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9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6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2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8" indent="-228589" algn="l" defTabSz="91435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1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9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0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6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3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1" algn="l" defTabSz="9143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C7FFC73-5C70-4959-B63C-F4CFFFC28C53}" type="datetime1">
              <a:rPr lang="ru-RU" smtClean="0"/>
              <a:pPr>
                <a:defRPr/>
              </a:pPr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B6575A-624C-422A-8D43-FC40E2331F4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4219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0" r:id="rId1"/>
    <p:sldLayoutId id="2147484691" r:id="rId2"/>
    <p:sldLayoutId id="2147484692" r:id="rId3"/>
    <p:sldLayoutId id="2147484693" r:id="rId4"/>
    <p:sldLayoutId id="2147484694" r:id="rId5"/>
    <p:sldLayoutId id="2147484695" r:id="rId6"/>
    <p:sldLayoutId id="2147484696" r:id="rId7"/>
    <p:sldLayoutId id="2147484697" r:id="rId8"/>
    <p:sldLayoutId id="2147484698" r:id="rId9"/>
    <p:sldLayoutId id="2147484699" r:id="rId10"/>
    <p:sldLayoutId id="2147484700" r:id="rId11"/>
    <p:sldLayoutId id="2147484701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4579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E116998-0D37-4856-9214-2DBDCEE525DE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BD53314-FFFF-42BD-A217-EE7B7323C2A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  <p:sldLayoutId id="2147484287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989D03C-A7BF-4302-8A7C-C8A61EBBE223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4B3B178-AB0B-4391-94C0-E35C2EA0E32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  <p:sldLayoutId id="2147484299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B1F6326-AC7D-4B5B-AA60-7C016D2388D2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699D8AB-779F-4F5F-BE57-AC8B1E6A477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  <p:sldLayoutId id="2147484311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82D7446-FB34-4D36-B7F9-AFE54F10C03F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C875AD6-4085-44DA-B87A-C490FA1E913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520A504-8FF1-4EEE-BED3-C96C78F62E27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5E8BF9F-66F1-4A60-9F91-E930F04758F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  <p:sldLayoutId id="2147484335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3214427-DA84-4C45-8DD2-AE4E088A319C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D034D6B-A1C8-4D9B-A256-A45F3FAD8A8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  <p:sldLayoutId id="2147484347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 bwMode="auto">
          <a:xfrm>
            <a:off x="1117624" y="486842"/>
            <a:ext cx="14020800" cy="176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23" name="Текст 2"/>
          <p:cNvSpPr>
            <a:spLocks noGrp="1"/>
          </p:cNvSpPr>
          <p:nvPr>
            <p:ph type="body" idx="1"/>
          </p:nvPr>
        </p:nvSpPr>
        <p:spPr bwMode="auto">
          <a:xfrm>
            <a:off x="1117624" y="2434167"/>
            <a:ext cx="14020800" cy="580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602" y="8475165"/>
            <a:ext cx="36576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B3D500B-1F6C-40F3-BD84-B5C4604786E5}" type="datetime1">
              <a:rPr lang="ru-RU" smtClean="0"/>
              <a:t>17.02.2020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384824" y="8475165"/>
            <a:ext cx="5486400" cy="486833"/>
          </a:xfrm>
          <a:prstGeom prst="rect">
            <a:avLst/>
          </a:prstGeom>
        </p:spPr>
        <p:txBody>
          <a:bodyPr vert="horz" lIns="91440" tIns="45721" rIns="91440" bIns="45721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80805" y="8475165"/>
            <a:ext cx="4639735" cy="486833"/>
          </a:xfrm>
          <a:prstGeom prst="rect">
            <a:avLst/>
          </a:prstGeom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b="1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C21A2D9-C30E-4CC9-8874-EE5E4419DB7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  <p:sldLayoutId id="2147484355" r:id="rId8"/>
    <p:sldLayoutId id="2147484356" r:id="rId9"/>
    <p:sldLayoutId id="2147484357" r:id="rId10"/>
    <p:sldLayoutId id="2147484358" r:id="rId11"/>
    <p:sldLayoutId id="2147484359" r:id="rId12"/>
  </p:sldLayoutIdLst>
  <p:transition spd="med">
    <p:fade/>
  </p:transition>
  <p:hf hdr="0" ftr="0" dt="0"/>
  <p:txStyles>
    <p:titleStyle>
      <a:lvl1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2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60958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1219165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828749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2438331" algn="l" defTabSz="91225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478" indent="-226478" algn="l" defTabSz="912258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3666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851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40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28" indent="-226478" algn="l" defTabSz="912258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6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3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9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95" indent="-228589" algn="l" defTabSz="9143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5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53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0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07" algn="l" defTabSz="91435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5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6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5312" y="4355976"/>
            <a:ext cx="12825426" cy="221777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bg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Государственная программа </a:t>
            </a:r>
            <a:br>
              <a:rPr lang="ru-RU" sz="5400" b="1" dirty="0">
                <a:solidFill>
                  <a:schemeClr val="bg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5400" b="1" dirty="0">
                <a:solidFill>
                  <a:schemeClr val="bg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«Комплексное развитие сельских территорий</a:t>
            </a:r>
            <a:r>
              <a:rPr lang="ru-RU" sz="5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» </a:t>
            </a:r>
            <a:r>
              <a:rPr lang="ru-RU" sz="5400" b="1" dirty="0">
                <a:solidFill>
                  <a:schemeClr val="bg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/>
            </a:r>
            <a:br>
              <a:rPr lang="ru-RU" sz="5400" b="1" dirty="0">
                <a:solidFill>
                  <a:schemeClr val="bg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5400" b="1" dirty="0">
                <a:solidFill>
                  <a:schemeClr val="bg2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2020-2025</a:t>
            </a:r>
            <a:endParaRPr lang="ru-RU" sz="5400" dirty="0">
              <a:solidFill>
                <a:schemeClr val="bg2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Козин Вячеслав Олегович</a:t>
            </a:r>
          </a:p>
          <a:p>
            <a:pPr algn="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Заместитель министра сельского хозяйства Иркутской области</a:t>
            </a:r>
            <a:endParaRPr lang="ru-RU" b="1" dirty="0">
              <a:solidFill>
                <a:schemeClr val="tx2">
                  <a:lumMod val="1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5250" y="8299447"/>
            <a:ext cx="2432270" cy="521025"/>
          </a:xfrm>
          <a:prstGeom prst="rect">
            <a:avLst/>
          </a:prstGeom>
          <a:noFill/>
        </p:spPr>
        <p:txBody>
          <a:bodyPr wrap="square" lIns="150222" tIns="75113" rIns="150222" bIns="75113" rtlCol="0">
            <a:spAutoFit/>
          </a:bodyPr>
          <a:lstStyle/>
          <a:p>
            <a:pPr defTabSz="1502172"/>
            <a:r>
              <a:rPr lang="ru-RU" sz="2400" b="1" dirty="0" smtClean="0">
                <a:solidFill>
                  <a:srgbClr val="444D26">
                    <a:lumMod val="75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2020</a:t>
            </a:r>
            <a:r>
              <a:rPr lang="ru-RU" sz="1200" b="1" dirty="0" smtClean="0">
                <a:solidFill>
                  <a:srgbClr val="444D26">
                    <a:lumMod val="75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ru-RU" sz="2400" b="1" dirty="0">
                <a:solidFill>
                  <a:srgbClr val="444D26">
                    <a:lumMod val="75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год</a:t>
            </a:r>
          </a:p>
        </p:txBody>
      </p:sp>
      <p:pic>
        <p:nvPicPr>
          <p:cNvPr id="8" name="Рисунок 2" descr="&amp;Gcy;&amp;iecy;&amp;rcy;&amp;bcy; &amp;Icy;&amp;rcy;&amp;kcy;&amp;ucy;&amp;tcy;&amp;scy;&amp;kcy;&amp;ocy;&amp;jcy; &amp;ocy;&amp;bcy;&amp;lcy;&amp;acy;&amp;scy;&amp;tcy;&amp;i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796" y="252729"/>
            <a:ext cx="864096" cy="8628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4102" y="294179"/>
            <a:ext cx="893445" cy="893445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925255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51" y="155511"/>
            <a:ext cx="14227968" cy="7440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r>
              <a:rPr lang="ru-RU" sz="3000" dirty="0" smtClean="0">
                <a:solidFill>
                  <a:srgbClr val="0E3815"/>
                </a:solidFill>
                <a:cs typeface="Arial" panose="020B0604020202020204" pitchFamily="34" charset="0"/>
              </a:rPr>
              <a:t>СОВРЕМЕННЫЙ </a:t>
            </a:r>
            <a:r>
              <a:rPr lang="ru-RU" sz="3000" dirty="0">
                <a:solidFill>
                  <a:srgbClr val="0E3815"/>
                </a:solidFill>
                <a:cs typeface="Arial" panose="020B0604020202020204" pitchFamily="34" charset="0"/>
              </a:rPr>
              <a:t>ОБЛИК СЕЛЬСКИХ </a:t>
            </a:r>
            <a:r>
              <a:rPr lang="ru-RU" sz="3000" dirty="0" smtClean="0">
                <a:solidFill>
                  <a:srgbClr val="0E3815"/>
                </a:solidFill>
                <a:cs typeface="Arial" panose="020B0604020202020204" pitchFamily="34" charset="0"/>
              </a:rPr>
              <a:t>ТЕРРИТОРИЙ </a:t>
            </a:r>
            <a:endParaRPr lang="ru-RU" sz="3000" dirty="0">
              <a:solidFill>
                <a:srgbClr val="0E3815"/>
              </a:solidFill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5232" y="4764021"/>
            <a:ext cx="7040782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59203" y="3563977"/>
            <a:ext cx="147216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CC1D-5DF1-44FF-8916-B3B81230A3E0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193" y="62897"/>
            <a:ext cx="720000" cy="72008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Прямоугольник 8"/>
          <p:cNvSpPr/>
          <p:nvPr/>
        </p:nvSpPr>
        <p:spPr>
          <a:xfrm>
            <a:off x="279128" y="1259632"/>
            <a:ext cx="15697744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Нормативно правовое регулирование: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1. Правила предоставления и распределения субсидий из федерального бюджета бюджетам субъектов Российской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едерации на обеспечение комплексного развития сельских территорий по направлению «Современный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облик сельских территорий»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(постановление Правительства Российской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Федерации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17 октября 2019 года №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1332)</a:t>
            </a:r>
          </a:p>
          <a:p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2. Порядок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разработки и отбора проектов комплексного развития сельских территорий (сельских агломераций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(п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риказ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Министерства сельского хозяйства Российской Федерации от 18 октября 2019 года №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588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о предоставлении и распределении субсидий из областного бюджета местным бюджетам в целях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расходных обязательств муниципальных образований Иркутской области, связанных с реализацией проектов комплексного развития сельских территорий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(Проект)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(размещен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официальном сайте министерства: https://irkobl.ru/sites/agroline/, в разделе «Информация для сельхозпроизводителей и органов управления АПК муниципальных районов» - Отдел развития сельских территорий – Комплексное развитие сельских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территорий)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3114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1136" y="1331640"/>
            <a:ext cx="15625736" cy="769499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Участники ВЦП «Современный облик сельских территорий»</a:t>
            </a:r>
          </a:p>
          <a:p>
            <a:pPr marL="0" indent="0">
              <a:buNone/>
            </a:pPr>
            <a:r>
              <a:rPr lang="ru-RU" sz="2800" b="1" dirty="0" smtClean="0"/>
              <a:t>Сельские поселения: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/>
              <a:t>Районные муниципальные образования Иркутской области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/>
              <a:t>Городские округа Иркутской области (в части рабочих поселков, входящие </a:t>
            </a:r>
            <a:r>
              <a:rPr lang="ru-RU" sz="2800" dirty="0"/>
              <a:t>в состав городских </a:t>
            </a:r>
            <a:r>
              <a:rPr lang="ru-RU" sz="2800" dirty="0" smtClean="0"/>
              <a:t>округов)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/>
              <a:t>сельские </a:t>
            </a:r>
            <a:r>
              <a:rPr lang="ru-RU" sz="2800" dirty="0" smtClean="0"/>
              <a:t>поселения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/>
              <a:t>межселенные территории, объединенные </a:t>
            </a:r>
            <a:r>
              <a:rPr lang="ru-RU" sz="2800" dirty="0"/>
              <a:t>общей территорией в границах муниципального района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 smtClean="0"/>
              <a:t>Сельские агломерации: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/>
              <a:t>Городские поселения (</a:t>
            </a:r>
            <a:r>
              <a:rPr lang="ru-RU" sz="2800" dirty="0"/>
              <a:t>малые города с численностью населения, постоянно проживающего на их территории, не превышающей 30 тыс. </a:t>
            </a:r>
            <a:r>
              <a:rPr lang="ru-RU" sz="2800" dirty="0" smtClean="0"/>
              <a:t>человек, поселки </a:t>
            </a:r>
            <a:r>
              <a:rPr lang="ru-RU" sz="2800" dirty="0"/>
              <a:t>городского </a:t>
            </a:r>
            <a:r>
              <a:rPr lang="ru-RU" sz="2800" dirty="0" smtClean="0"/>
              <a:t>типа)</a:t>
            </a:r>
            <a:endParaRPr lang="ru-RU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/>
              <a:t>Рабочие </a:t>
            </a:r>
            <a:r>
              <a:rPr lang="ru-RU" sz="2800" dirty="0"/>
              <a:t>поселки, не входящие в состав городских </a:t>
            </a:r>
            <a:r>
              <a:rPr lang="ru-RU" sz="2800" dirty="0" smtClean="0"/>
              <a:t>округов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/>
              <a:t>Сельские территории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900" dirty="0" smtClean="0"/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Перечень </a:t>
            </a:r>
            <a:r>
              <a:rPr lang="ru-RU" sz="2800" dirty="0"/>
              <a:t>населенных пунктов Иркутской области, на территории которых преобладает деятельность, связанная с производством и переработкой сельскохозяйственной </a:t>
            </a:r>
            <a:r>
              <a:rPr lang="ru-RU" sz="2800" dirty="0" smtClean="0"/>
              <a:t>продукции утвержденный распоряжением Правительства </a:t>
            </a:r>
            <a:r>
              <a:rPr lang="ru-RU" sz="2800" dirty="0"/>
              <a:t>Иркутской области от 22.04.2015 № </a:t>
            </a:r>
            <a:r>
              <a:rPr lang="ru-RU" sz="2800" dirty="0" smtClean="0"/>
              <a:t>209-рп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/>
              <a:t>Министерством сельского хозяйства Иркутской области до 1 марта 2020 года планируется уточнить Перечень прием предложений по включению МО принимается до 1 февраля 2020 года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E4D7E-E5C2-43FE-9CC7-C6A010FB669D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14074" y="8872749"/>
            <a:ext cx="4431021" cy="307779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 defTabSz="9143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FFC000">
                    <a:lumMod val="75000"/>
                  </a:srgbClr>
                </a:solidFill>
              </a:rPr>
              <a:t>Министерство сельского хозяйства Иркутской области</a:t>
            </a:r>
          </a:p>
        </p:txBody>
      </p:sp>
      <p:pic>
        <p:nvPicPr>
          <p:cNvPr id="25" name="Picture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193" y="62897"/>
            <a:ext cx="720000" cy="72008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142951" y="107504"/>
            <a:ext cx="14227968" cy="74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609585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1219165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828749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2438331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3000" dirty="0" smtClean="0">
                <a:solidFill>
                  <a:srgbClr val="0E3815"/>
                </a:solidFill>
                <a:cs typeface="Arial" panose="020B0604020202020204" pitchFamily="34" charset="0"/>
              </a:rPr>
              <a:t>СОВРЕМЕННЫЙ ОБЛИК СЕЛЬСКИХ ТЕРРИТОРИЙ </a:t>
            </a:r>
            <a:endParaRPr lang="ru-RU" sz="3000" dirty="0">
              <a:solidFill>
                <a:srgbClr val="0E381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715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51" y="155511"/>
            <a:ext cx="14227968" cy="7440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r>
              <a:rPr lang="ru-RU" sz="3000" dirty="0" smtClean="0">
                <a:solidFill>
                  <a:srgbClr val="0E3815"/>
                </a:solidFill>
                <a:cs typeface="Arial" panose="020B0604020202020204" pitchFamily="34" charset="0"/>
              </a:rPr>
              <a:t>СОВРЕМЕННЫЙ </a:t>
            </a:r>
            <a:r>
              <a:rPr lang="ru-RU" sz="3000" dirty="0">
                <a:solidFill>
                  <a:srgbClr val="0E3815"/>
                </a:solidFill>
                <a:cs typeface="Arial" panose="020B0604020202020204" pitchFamily="34" charset="0"/>
              </a:rPr>
              <a:t>ОБЛИК СЕЛЬСКИХ </a:t>
            </a:r>
            <a:r>
              <a:rPr lang="ru-RU" sz="3000" dirty="0" smtClean="0">
                <a:solidFill>
                  <a:srgbClr val="0E3815"/>
                </a:solidFill>
                <a:cs typeface="Arial" panose="020B0604020202020204" pitchFamily="34" charset="0"/>
              </a:rPr>
              <a:t>ТЕРРИТОРИЙ </a:t>
            </a:r>
            <a:endParaRPr lang="ru-RU" sz="3000" dirty="0">
              <a:solidFill>
                <a:srgbClr val="0E3815"/>
              </a:solidFill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5232" y="4764021"/>
            <a:ext cx="7040782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1948" y="1259631"/>
            <a:ext cx="14782875" cy="7840973"/>
          </a:xfrm>
          <a:prstGeom prst="rect">
            <a:avLst/>
          </a:prstGeom>
        </p:spPr>
        <p:txBody>
          <a:bodyPr wrap="square" lIns="145143" tIns="72571" rIns="145143" bIns="72571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ea typeface="+mj-ea"/>
                <a:cs typeface="Times New Roman" pitchFamily="18" charset="0"/>
              </a:rPr>
              <a:t>НАПРАВЛЕНИЯ:</a:t>
            </a:r>
          </a:p>
          <a:p>
            <a:pPr algn="ctr"/>
            <a:endParaRPr lang="ru-RU" sz="22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, реконструкция (модернизация), капитальный ремонт объектов социальной и культурной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сферы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объектов социального назначения, центров культурного развития и развития традиционных промыслов и ремесел</a:t>
            </a:r>
          </a:p>
          <a:p>
            <a:pPr>
              <a:buFontTx/>
              <a:buChar char="-"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приобретение транспортных средств и оборудования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(автобусов, автомобильного санитарного транспорта, мобильных медицинских комплексов, оборудования для реализации проектов в области телемедицинских технологий, оборудования (компьютерная и периферийная техника) 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строительство или реконструкция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систем водоотведения и канализации, очистных сооружений, станций обезжелезивания воды, локальных водопроводов, водозаборных сооружений)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блочно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-модульных котельных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перевод многоквартирных домов на индивидуальное отопление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сетей электропередачи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внутри муниципального образования, строительство уличных сетей освещения населенных пунктов (при обязательном использовании энергосберегающих технологий), строительство и оборудование автономных и возобновляемых источников энергии с применением технологий энергосбережения);</a:t>
            </a:r>
          </a:p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развитие телекоммуникаций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(приобретение и монтаж оборудования, строительство линий передачи данных, обеспечивающих возможность подключения к информационно-телекоммуникационной сети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«Интернет»);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CC1D-5DF1-44FF-8916-B3B81230A3E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8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193" y="62897"/>
            <a:ext cx="720000" cy="72008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5579432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51" y="155511"/>
            <a:ext cx="14227968" cy="74408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r>
              <a:rPr lang="ru-RU" sz="3000" dirty="0" smtClean="0">
                <a:solidFill>
                  <a:srgbClr val="0E3815"/>
                </a:solidFill>
                <a:cs typeface="Arial" panose="020B0604020202020204" pitchFamily="34" charset="0"/>
              </a:rPr>
              <a:t>СОВРЕМЕННЫЙ </a:t>
            </a:r>
            <a:r>
              <a:rPr lang="ru-RU" sz="3000" dirty="0">
                <a:solidFill>
                  <a:srgbClr val="0E3815"/>
                </a:solidFill>
                <a:cs typeface="Arial" panose="020B0604020202020204" pitchFamily="34" charset="0"/>
              </a:rPr>
              <a:t>ОБЛИК СЕЛЬСКИХ </a:t>
            </a:r>
            <a:r>
              <a:rPr lang="ru-RU" sz="3000" dirty="0" smtClean="0">
                <a:solidFill>
                  <a:srgbClr val="0E3815"/>
                </a:solidFill>
                <a:cs typeface="Arial" panose="020B0604020202020204" pitchFamily="34" charset="0"/>
              </a:rPr>
              <a:t>ТЕРРИТОРИЙ </a:t>
            </a:r>
            <a:endParaRPr lang="ru-RU" sz="3000" dirty="0">
              <a:solidFill>
                <a:srgbClr val="0E3815"/>
              </a:solidFill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5232" y="4764021"/>
            <a:ext cx="7040782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7428" y="1259632"/>
            <a:ext cx="14721636" cy="806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НЕОБХОДИМО: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активизировать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работу по определению  строительства (реконструкции, капитального ремонта)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перечня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объектов на период реализации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Госпрограммы</a:t>
            </a: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наличием проектно-сметной документацией и экспертизой для строительства (реконструкции, капитального ремонта) социально-значимых объектов (учесть соответствующие расходы в местных бюджетах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FontTx/>
              <a:buChar char="-"/>
            </a:pPr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запланировать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средств местного бюджета на  строительство (реконструкцию, капитальный ремонт)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объектов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привлечение средств из внебюджетных источников в целях 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для строительства (реконструкции, капитального ремонта)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объектов</a:t>
            </a: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разработать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проекты комплексного развития сельских территорий на уровне сельского поселения и (или) района в строгом соответствии с требованиями и условиями действующего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законодательства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FCC1D-5DF1-44FF-8916-B3B81230A3E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8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193" y="62897"/>
            <a:ext cx="720000" cy="72008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0138484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914074" y="8892485"/>
            <a:ext cx="4431021" cy="307779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pPr algn="ctr" defTabSz="9143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FFC000">
                    <a:lumMod val="75000"/>
                  </a:srgbClr>
                </a:solidFill>
              </a:rPr>
              <a:t>Министерство сельского хозяйства Иркутской области</a:t>
            </a:r>
          </a:p>
        </p:txBody>
      </p:sp>
      <p:sp>
        <p:nvSpPr>
          <p:cNvPr id="2" name="AutoShape 2" descr="https://im0-tub-ru.yandex.net/i?id=d842a4d9658de085b4cfac0a5deb3dfe-srl&amp;n=13"/>
          <p:cNvSpPr>
            <a:spLocks noChangeAspect="1" noChangeArrowheads="1"/>
          </p:cNvSpPr>
          <p:nvPr/>
        </p:nvSpPr>
        <p:spPr bwMode="auto">
          <a:xfrm>
            <a:off x="155575" y="-14445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AutoShape 17" descr="https://im0-tub-ru.yandex.net/i?id=ef947e7dc285862da5e109bed5dabdd1-l&amp;n=13"/>
          <p:cNvSpPr>
            <a:spLocks noChangeAspect="1" noChangeArrowheads="1"/>
          </p:cNvSpPr>
          <p:nvPr/>
        </p:nvSpPr>
        <p:spPr bwMode="auto">
          <a:xfrm>
            <a:off x="460375" y="16034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AutoShape 19" descr="https://im0-tub-ru.yandex.net/i?id=ef947e7dc285862da5e109bed5dabdd1-l&amp;n=13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2" name="Заголовок 3"/>
          <p:cNvSpPr txBox="1">
            <a:spLocks/>
          </p:cNvSpPr>
          <p:nvPr/>
        </p:nvSpPr>
        <p:spPr bwMode="auto">
          <a:xfrm>
            <a:off x="5391700" y="4184561"/>
            <a:ext cx="5544617" cy="60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609585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1219167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828751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2438334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5400" dirty="0">
                <a:solidFill>
                  <a:srgbClr val="0E3815"/>
                </a:solidFill>
                <a:cs typeface="Arial" panose="020B0604020202020204" pitchFamily="34" charset="0"/>
              </a:rPr>
              <a:t>БЛАГОДАРЮ </a:t>
            </a:r>
            <a:endParaRPr lang="ru-RU" sz="5400" dirty="0" smtClean="0">
              <a:solidFill>
                <a:srgbClr val="0E3815"/>
              </a:solidFill>
              <a:cs typeface="Arial" panose="020B0604020202020204" pitchFamily="34" charset="0"/>
            </a:endParaRPr>
          </a:p>
          <a:p>
            <a:pPr algn="ctr"/>
            <a:r>
              <a:rPr lang="ru-RU" sz="5400" dirty="0" smtClean="0">
                <a:solidFill>
                  <a:srgbClr val="0E3815"/>
                </a:solidFill>
                <a:cs typeface="Arial" panose="020B0604020202020204" pitchFamily="34" charset="0"/>
              </a:rPr>
              <a:t>ЗА </a:t>
            </a:r>
            <a:r>
              <a:rPr lang="ru-RU" sz="5400" dirty="0">
                <a:solidFill>
                  <a:srgbClr val="0E3815"/>
                </a:solidFill>
                <a:cs typeface="Arial" panose="020B0604020202020204" pitchFamily="34" charset="0"/>
              </a:rPr>
              <a:t>ВНИМАНИЕ!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E4D7E-E5C2-43FE-9CC7-C6A010FB669D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pic>
        <p:nvPicPr>
          <p:cNvPr id="9" name="Picture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193" y="62897"/>
            <a:ext cx="720000" cy="72008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307302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366184"/>
            <a:ext cx="13817600" cy="65342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E3815"/>
                </a:solidFill>
                <a:cs typeface="Arial" panose="020B0604020202020204" pitchFamily="34" charset="0"/>
              </a:rPr>
              <a:t>СОЦИАЛЬНЫЕ ВЫПЛАТЫ НА СТРОИТЕЛЬСТВО (ПРИОБРЕТЕНИЕ) ЖИЛЬЯ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1038" y="2771800"/>
            <a:ext cx="4990649" cy="259228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 defTabSz="1451427"/>
            <a:r>
              <a:rPr lang="ru-RU" sz="25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1.Работодатель </a:t>
            </a:r>
            <a:r>
              <a:rPr lang="ru-RU" sz="25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(обращения с заявлением в администрацию района + гарантийное письмо)</a:t>
            </a:r>
          </a:p>
        </p:txBody>
      </p:sp>
      <p:sp>
        <p:nvSpPr>
          <p:cNvPr id="5" name="Овал 4"/>
          <p:cNvSpPr/>
          <p:nvPr/>
        </p:nvSpPr>
        <p:spPr>
          <a:xfrm>
            <a:off x="5765768" y="2771800"/>
            <a:ext cx="4992555" cy="277686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 defTabSz="1451427"/>
            <a:r>
              <a:rPr lang="ru-RU" sz="25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5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Администрация района</a:t>
            </a:r>
          </a:p>
          <a:p>
            <a:pPr algn="ctr" defTabSz="1451427"/>
            <a:r>
              <a:rPr lang="ru-RU" sz="25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(подача заявки в Минсельхоз ИО)</a:t>
            </a:r>
          </a:p>
        </p:txBody>
      </p:sp>
      <p:sp>
        <p:nvSpPr>
          <p:cNvPr id="6" name="Овал 5"/>
          <p:cNvSpPr/>
          <p:nvPr/>
        </p:nvSpPr>
        <p:spPr>
          <a:xfrm>
            <a:off x="11231236" y="2771800"/>
            <a:ext cx="4736526" cy="278430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 defTabSz="1451427"/>
            <a:r>
              <a:rPr lang="ru-RU" sz="25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5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Минсельхоз </a:t>
            </a:r>
            <a:r>
              <a:rPr lang="ru-RU" sz="25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ИО (рассмотрение заявки + предоставление субсидии МО)</a:t>
            </a:r>
          </a:p>
        </p:txBody>
      </p:sp>
      <p:sp>
        <p:nvSpPr>
          <p:cNvPr id="7" name="Овал 6"/>
          <p:cNvSpPr/>
          <p:nvPr/>
        </p:nvSpPr>
        <p:spPr>
          <a:xfrm>
            <a:off x="447147" y="5796136"/>
            <a:ext cx="4864540" cy="280831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 defTabSz="1451427"/>
            <a:r>
              <a:rPr lang="ru-RU" sz="25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5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Администрация  </a:t>
            </a:r>
            <a:r>
              <a:rPr lang="ru-RU" sz="25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района (строительство )</a:t>
            </a:r>
          </a:p>
        </p:txBody>
      </p:sp>
      <p:sp>
        <p:nvSpPr>
          <p:cNvPr id="8" name="Овал 7"/>
          <p:cNvSpPr/>
          <p:nvPr/>
        </p:nvSpPr>
        <p:spPr>
          <a:xfrm>
            <a:off x="5763939" y="5940152"/>
            <a:ext cx="4992555" cy="26642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 defTabSz="1451427"/>
            <a:r>
              <a:rPr lang="ru-RU" sz="25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5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25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района (заключение договора найма с гражданином) </a:t>
            </a:r>
          </a:p>
        </p:txBody>
      </p:sp>
      <p:sp>
        <p:nvSpPr>
          <p:cNvPr id="9" name="Овал 8"/>
          <p:cNvSpPr/>
          <p:nvPr/>
        </p:nvSpPr>
        <p:spPr>
          <a:xfrm>
            <a:off x="11072329" y="5940152"/>
            <a:ext cx="4864540" cy="269272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 defTabSz="1451427"/>
            <a:r>
              <a:rPr lang="ru-RU" sz="25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5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Гражданин</a:t>
            </a:r>
            <a:endParaRPr lang="ru-RU" sz="25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451427"/>
            <a:r>
              <a:rPr lang="ru-RU" sz="25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(через 5 лет выкуп, 10%;</a:t>
            </a:r>
          </a:p>
          <a:p>
            <a:pPr algn="ctr" defTabSz="1451427"/>
            <a:r>
              <a:rPr lang="ru-RU" sz="25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Через 10-1%)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47147" y="1547664"/>
            <a:ext cx="15305765" cy="65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  <a:normAutofit/>
          </a:bodyPr>
          <a:lstStyle>
            <a:lvl1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609585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1219165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828749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2438331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предоставления субсидии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193" y="62897"/>
            <a:ext cx="720000" cy="72008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359432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1038" y="1307637"/>
            <a:ext cx="4651321" cy="31683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 defTabSz="1451427"/>
            <a:r>
              <a:rPr lang="ru-RU" sz="2500" dirty="0">
                <a:solidFill>
                  <a:schemeClr val="tx1"/>
                </a:solidFill>
              </a:rPr>
              <a:t>1.</a:t>
            </a:r>
          </a:p>
          <a:p>
            <a:pPr algn="ctr" defTabSz="1451427"/>
            <a:r>
              <a:rPr lang="ru-RU" sz="2500" dirty="0">
                <a:solidFill>
                  <a:schemeClr val="tx1"/>
                </a:solidFill>
              </a:rPr>
              <a:t>Работодатель (обращения с заявлением в администрацию района + гарантийное письмо)</a:t>
            </a:r>
          </a:p>
        </p:txBody>
      </p:sp>
      <p:sp>
        <p:nvSpPr>
          <p:cNvPr id="5" name="Овал 4"/>
          <p:cNvSpPr/>
          <p:nvPr/>
        </p:nvSpPr>
        <p:spPr>
          <a:xfrm>
            <a:off x="5763939" y="1307638"/>
            <a:ext cx="4992555" cy="336037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 defTabSz="1451427"/>
            <a:r>
              <a:rPr lang="ru-RU" sz="2500" dirty="0">
                <a:solidFill>
                  <a:schemeClr val="tx1"/>
                </a:solidFill>
              </a:rPr>
              <a:t>2.</a:t>
            </a:r>
          </a:p>
          <a:p>
            <a:pPr algn="ctr" defTabSz="1451427"/>
            <a:r>
              <a:rPr lang="ru-RU" sz="2500" dirty="0">
                <a:solidFill>
                  <a:schemeClr val="tx1"/>
                </a:solidFill>
              </a:rPr>
              <a:t> Администрация района</a:t>
            </a:r>
          </a:p>
          <a:p>
            <a:pPr algn="ctr" defTabSz="1451427"/>
            <a:r>
              <a:rPr lang="ru-RU" sz="2500" dirty="0">
                <a:solidFill>
                  <a:schemeClr val="tx1"/>
                </a:solidFill>
              </a:rPr>
              <a:t>(подача заявки в Минсельхоз ИО)</a:t>
            </a:r>
          </a:p>
        </p:txBody>
      </p:sp>
      <p:sp>
        <p:nvSpPr>
          <p:cNvPr id="6" name="Овал 5"/>
          <p:cNvSpPr/>
          <p:nvPr/>
        </p:nvSpPr>
        <p:spPr>
          <a:xfrm>
            <a:off x="11200343" y="1307638"/>
            <a:ext cx="4736526" cy="336037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 defTabSz="1451427"/>
            <a:r>
              <a:rPr lang="ru-RU" sz="2500" dirty="0">
                <a:solidFill>
                  <a:schemeClr val="tx1"/>
                </a:solidFill>
              </a:rPr>
              <a:t>3. </a:t>
            </a:r>
          </a:p>
          <a:p>
            <a:pPr algn="ctr" defTabSz="1451427"/>
            <a:r>
              <a:rPr lang="ru-RU" sz="2500" dirty="0">
                <a:solidFill>
                  <a:schemeClr val="tx1"/>
                </a:solidFill>
              </a:rPr>
              <a:t>Минсельхоз ИО (рассмотрение заявки + предоставление субсидии МО)</a:t>
            </a:r>
          </a:p>
        </p:txBody>
      </p:sp>
      <p:sp>
        <p:nvSpPr>
          <p:cNvPr id="7" name="Овал 6"/>
          <p:cNvSpPr/>
          <p:nvPr/>
        </p:nvSpPr>
        <p:spPr>
          <a:xfrm>
            <a:off x="11072329" y="5244075"/>
            <a:ext cx="4864540" cy="336037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 defTabSz="1451427"/>
            <a:r>
              <a:rPr lang="ru-RU" sz="2500" dirty="0">
                <a:solidFill>
                  <a:schemeClr val="tx1"/>
                </a:solidFill>
              </a:rPr>
              <a:t>4. </a:t>
            </a:r>
          </a:p>
          <a:p>
            <a:pPr algn="ctr" defTabSz="1451427"/>
            <a:r>
              <a:rPr lang="ru-RU" sz="2500" dirty="0">
                <a:solidFill>
                  <a:schemeClr val="tx1"/>
                </a:solidFill>
              </a:rPr>
              <a:t>Администрация  района (строительство )</a:t>
            </a:r>
          </a:p>
        </p:txBody>
      </p:sp>
      <p:sp>
        <p:nvSpPr>
          <p:cNvPr id="8" name="Овал 7"/>
          <p:cNvSpPr/>
          <p:nvPr/>
        </p:nvSpPr>
        <p:spPr>
          <a:xfrm>
            <a:off x="5763939" y="5244075"/>
            <a:ext cx="4992555" cy="336037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 defTabSz="1451427"/>
            <a:r>
              <a:rPr lang="ru-RU" sz="2500" dirty="0">
                <a:solidFill>
                  <a:schemeClr val="tx1"/>
                </a:solidFill>
              </a:rPr>
              <a:t>5. </a:t>
            </a:r>
          </a:p>
          <a:p>
            <a:pPr algn="ctr" defTabSz="1451427"/>
            <a:r>
              <a:rPr lang="ru-RU" sz="2500" dirty="0">
                <a:solidFill>
                  <a:schemeClr val="tx1"/>
                </a:solidFill>
              </a:rPr>
              <a:t>Администрация района (заключение договора найма с гражданином) </a:t>
            </a:r>
          </a:p>
        </p:txBody>
      </p:sp>
      <p:sp>
        <p:nvSpPr>
          <p:cNvPr id="9" name="Овал 8"/>
          <p:cNvSpPr/>
          <p:nvPr/>
        </p:nvSpPr>
        <p:spPr>
          <a:xfrm>
            <a:off x="447147" y="5244075"/>
            <a:ext cx="4864540" cy="336037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 defTabSz="1451427"/>
            <a:r>
              <a:rPr lang="ru-RU" sz="2500" dirty="0">
                <a:solidFill>
                  <a:schemeClr val="tx1"/>
                </a:solidFill>
              </a:rPr>
              <a:t>6. </a:t>
            </a:r>
          </a:p>
          <a:p>
            <a:pPr algn="ctr" defTabSz="1451427"/>
            <a:r>
              <a:rPr lang="ru-RU" sz="2500" dirty="0">
                <a:solidFill>
                  <a:schemeClr val="tx1"/>
                </a:solidFill>
              </a:rPr>
              <a:t>Гражданин</a:t>
            </a:r>
          </a:p>
          <a:p>
            <a:pPr algn="ctr" defTabSz="1451427"/>
            <a:r>
              <a:rPr lang="ru-RU" sz="2500" dirty="0">
                <a:solidFill>
                  <a:schemeClr val="tx1"/>
                </a:solidFill>
              </a:rPr>
              <a:t>(через 5 лет выкуп, 10%;</a:t>
            </a:r>
          </a:p>
          <a:p>
            <a:pPr algn="ctr" defTabSz="1451427"/>
            <a:r>
              <a:rPr lang="ru-RU" sz="2500" dirty="0">
                <a:solidFill>
                  <a:schemeClr val="tx1"/>
                </a:solidFill>
              </a:rPr>
              <a:t>Через 10-1%)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999208" y="0"/>
            <a:ext cx="15065674" cy="78297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r>
              <a:rPr lang="ru-RU" sz="3300" dirty="0">
                <a:solidFill>
                  <a:srgbClr val="0E3815"/>
                </a:solidFill>
                <a:cs typeface="Arial" panose="020B0604020202020204" pitchFamily="34" charset="0"/>
              </a:rPr>
              <a:t/>
            </a:r>
            <a:br>
              <a:rPr lang="ru-RU" sz="3300" dirty="0">
                <a:solidFill>
                  <a:srgbClr val="0E3815"/>
                </a:solidFill>
                <a:cs typeface="Arial" panose="020B0604020202020204" pitchFamily="34" charset="0"/>
              </a:rPr>
            </a:br>
            <a:r>
              <a:rPr lang="ru-RU" sz="3300" dirty="0" smtClean="0">
                <a:solidFill>
                  <a:srgbClr val="0E3815"/>
                </a:solidFill>
                <a:cs typeface="Arial" panose="020B0604020202020204" pitchFamily="34" charset="0"/>
              </a:rPr>
              <a:t>СУБСИДИЯ НА СТРОИТЕЛЬСТВО ЖИЛОГО ДОМА ПО ДОГОВОРУ НАЙМА</a:t>
            </a:r>
            <a:endParaRPr lang="ru-RU" sz="3300" dirty="0">
              <a:solidFill>
                <a:srgbClr val="0E3815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193" y="62897"/>
            <a:ext cx="720000" cy="72008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3197121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0863F-9805-43E9-890F-C62D72729587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647280" y="4065686"/>
            <a:ext cx="3530418" cy="169208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транспортной инфраструктуры на сельских территориях</a:t>
            </a:r>
            <a:endParaRPr lang="ru-RU" sz="2000" b="1" dirty="0">
              <a:solidFill>
                <a:prstClr val="white"/>
              </a:solidFill>
            </a:endParaRPr>
          </a:p>
          <a:p>
            <a:pPr algn="ctr" defTabSz="914400"/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669952" y="1619672"/>
            <a:ext cx="3530418" cy="2220863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сельских территорий </a:t>
            </a:r>
          </a:p>
          <a:p>
            <a:pPr algn="ctr" defTabSz="914400"/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Грантовая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местных инициатив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граждан)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0792296" y="1844823"/>
            <a:ext cx="3530418" cy="148057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 занятости сельского населения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(новое направление)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6140312" y="5955027"/>
            <a:ext cx="3634254" cy="2907197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>
              <a:spcBef>
                <a:spcPct val="200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жилищного строительства на сельских территориях и повышение уровня благоустройства домовладений</a:t>
            </a:r>
          </a:p>
          <a:p>
            <a:pPr algn="ctr" defTabSz="914400">
              <a:spcBef>
                <a:spcPct val="20000"/>
              </a:spcBef>
            </a:pPr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Улучшение жилищных условий граждан, проживающих в сельской местности)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0792296" y="3537012"/>
            <a:ext cx="3530418" cy="1903597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проектов комплексного обустройства площадок под компактную жилищную застройку</a:t>
            </a:r>
            <a:endParaRPr lang="ru-RU" sz="2000" b="1" dirty="0">
              <a:solidFill>
                <a:prstClr val="white"/>
              </a:solidFill>
            </a:endParaRPr>
          </a:p>
          <a:p>
            <a:pPr algn="ctr" defTabSz="914400"/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0792296" y="5546849"/>
            <a:ext cx="3634254" cy="285539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облик сельских территорий </a:t>
            </a:r>
          </a:p>
          <a:p>
            <a:pPr algn="ctr" defTabSz="914400"/>
            <a:r>
              <a:rPr 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Ранее</a:t>
            </a:r>
            <a:r>
              <a:rPr lang="ru-RU" sz="2000" b="1" dirty="0" smtClean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социальной инфраструктуры</a:t>
            </a:r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культурно-досугового типа,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ФАПы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плоскостные спортивные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 и прочее)</a:t>
            </a:r>
            <a:endParaRPr lang="ru-RU" sz="2000" b="1" dirty="0">
              <a:solidFill>
                <a:prstClr val="white"/>
              </a:solidFill>
            </a:endParaRPr>
          </a:p>
          <a:p>
            <a:pPr algn="ctr" defTabSz="914400"/>
            <a:endParaRPr lang="ru-RU" sz="1400" b="1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647280" y="5969361"/>
            <a:ext cx="3530418" cy="2115108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инженерной инфраструктуры</a:t>
            </a:r>
          </a:p>
          <a:p>
            <a:pPr algn="ctr" defTabSz="91440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газификации Развитие водоснабжения </a:t>
            </a:r>
            <a:endParaRPr lang="ru-RU" sz="2000" b="1" dirty="0">
              <a:solidFill>
                <a:prstClr val="white"/>
              </a:solidFill>
            </a:endParaRPr>
          </a:p>
          <a:p>
            <a:pPr algn="ctr" defTabSz="914400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Продолжено до 2021 года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51736" y="1376771"/>
            <a:ext cx="4411406" cy="446449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«Комплексное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сельских территорий» 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999208" y="62897"/>
            <a:ext cx="14020800" cy="683568"/>
          </a:xfrm>
        </p:spPr>
        <p:txBody>
          <a:bodyPr/>
          <a:lstStyle/>
          <a:p>
            <a:r>
              <a:rPr lang="ru-RU" sz="3600" dirty="0" smtClean="0">
                <a:solidFill>
                  <a:srgbClr val="0E3815"/>
                </a:solidFill>
                <a:cs typeface="Arial" panose="020B0604020202020204" pitchFamily="34" charset="0"/>
              </a:rPr>
              <a:t>МЕРОПРИЯТИЯ ГОСУДАРСТВЕННОЙ ПРОГРАММЫ</a:t>
            </a:r>
            <a:endParaRPr lang="ru-RU" sz="3600" dirty="0">
              <a:solidFill>
                <a:srgbClr val="0E3815"/>
              </a:solidFill>
              <a:cs typeface="Arial" panose="020B0604020202020204" pitchFamily="34" charset="0"/>
            </a:endParaRPr>
          </a:p>
        </p:txBody>
      </p:sp>
      <p:pic>
        <p:nvPicPr>
          <p:cNvPr id="15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193" y="62897"/>
            <a:ext cx="720000" cy="72008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3009268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128" y="6372200"/>
            <a:ext cx="15624823" cy="266429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Особенности: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участвовать не только сельские, но и городские поселения региона, рабочих поселков, входящие в состав городских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округов, межселенные территории, объединенные общей территорией в границах муниципального района;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снято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ограничение реализации муниципальным образованием одного проекта в год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максимальный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размер гранта  составляет 2 млн. рублей, не более 70 % от общих расходов по проекту; 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отсутствие требований ПСД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внебюджетные источники за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счет трудовых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ресурсов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специализированных организаций, так и за счет вклада граждан денежными средствами, трудовым участием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5634" y="1673853"/>
            <a:ext cx="15745749" cy="4608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lnSpc>
                <a:spcPts val="952"/>
              </a:lnSpc>
              <a:buNone/>
            </a:pPr>
            <a:endParaRPr lang="ru-RU" sz="3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952"/>
              </a:lnSpc>
              <a:buNone/>
            </a:pPr>
            <a:endParaRPr lang="ru-RU" sz="3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952"/>
              </a:lnSpc>
              <a:buNone/>
            </a:pPr>
            <a:endParaRPr lang="ru-RU" sz="3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952"/>
              </a:lnSpc>
              <a:buNone/>
            </a:pPr>
            <a:endParaRPr lang="ru-RU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952"/>
              </a:lnSpc>
              <a:buNone/>
            </a:pPr>
            <a:endParaRPr lang="ru-RU" sz="3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952"/>
              </a:lnSpc>
              <a:buNone/>
            </a:pPr>
            <a:endParaRPr lang="ru-RU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952"/>
              </a:lnSpc>
              <a:buNone/>
            </a:pPr>
            <a:endParaRPr lang="ru-RU" sz="3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952"/>
              </a:lnSpc>
              <a:buNone/>
            </a:pPr>
            <a:endParaRPr lang="ru-RU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952"/>
              </a:lnSpc>
              <a:buNone/>
            </a:pPr>
            <a:endParaRPr lang="ru-RU" sz="3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chemeClr val="tx2"/>
              </a:solidFill>
            </a:endParaRPr>
          </a:p>
          <a:p>
            <a:pPr algn="ctr"/>
            <a:endParaRPr lang="ru-RU" sz="2500" dirty="0">
              <a:solidFill>
                <a:schemeClr val="tx2"/>
              </a:solidFill>
            </a:endParaRPr>
          </a:p>
          <a:p>
            <a:pPr algn="ctr"/>
            <a:endParaRPr lang="ru-RU" sz="3200" dirty="0"/>
          </a:p>
          <a:p>
            <a:pPr algn="ctr"/>
            <a:endParaRPr lang="ru-RU" sz="3200" dirty="0"/>
          </a:p>
          <a:p>
            <a:pPr algn="ctr"/>
            <a:endParaRPr lang="ru-RU" sz="3200" dirty="0"/>
          </a:p>
          <a:p>
            <a:pPr lvl="0" algn="ctr"/>
            <a:endParaRPr lang="ru-RU" sz="3200" dirty="0"/>
          </a:p>
          <a:p>
            <a:pPr algn="ctr"/>
            <a:endParaRPr lang="ru-RU" sz="3200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162102" y="1673853"/>
            <a:ext cx="6694295" cy="2178067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обустройство зон отдыха, спортивных и детских игровых площадок</a:t>
            </a:r>
            <a:r>
              <a:rPr lang="ru-RU" sz="2500" b="1" dirty="0">
                <a:solidFill>
                  <a:srgbClr val="465E9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площадок для занятия адаптивной физической культурой и адаптивным спортом для лиц с ограниченными возможностями здоровья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7213056" y="1673853"/>
            <a:ext cx="8690018" cy="135360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освещения территории, включая архитектурную подсветку зданий, строений, сооружений, в том числе с использованием энергосберегающих технологий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51341" y="4006873"/>
            <a:ext cx="6679738" cy="115212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500" b="1" dirty="0">
              <a:solidFill>
                <a:srgbClr val="465E9C"/>
              </a:solidFill>
            </a:endParaRPr>
          </a:p>
          <a:p>
            <a:pPr algn="ctr"/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пешеходных коммуникаций, в том числе тротуаров, аллей, дорожек, тропинок</a:t>
            </a:r>
          </a:p>
          <a:p>
            <a:pPr algn="ctr"/>
            <a:endParaRPr lang="ru-RU" sz="2500" b="1" dirty="0">
              <a:solidFill>
                <a:srgbClr val="465E9C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7178311" y="3096319"/>
            <a:ext cx="8690017" cy="1115641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территории в целях обеспечения беспрепятственного передвижения инвалидов и других маломобильных групп населения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85270" y="5228410"/>
            <a:ext cx="6671127" cy="1024581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восстановление природных ландшафтов и историко-культурных памятников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7178310" y="4283968"/>
            <a:ext cx="8690018" cy="360041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ливневых стоков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7177765" y="4716016"/>
            <a:ext cx="8690018" cy="648072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общественных колодцев и водоразборных колонок</a:t>
            </a: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7177766" y="5436097"/>
            <a:ext cx="8690017" cy="816894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площадок накопления твердых коммунальных отходов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117624" y="62898"/>
            <a:ext cx="140208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609585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1219165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828749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2438331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ru-RU" sz="3600" dirty="0" smtClean="0">
                <a:solidFill>
                  <a:srgbClr val="0E3815"/>
                </a:solidFill>
                <a:cs typeface="Arial" panose="020B0604020202020204" pitchFamily="34" charset="0"/>
              </a:rPr>
              <a:t>БЛАГОУСТРОЙСТВО СЕЛЬСКИХ ТЕРРИТОРИЙ</a:t>
            </a:r>
            <a:endParaRPr lang="ru-RU" sz="3600" dirty="0">
              <a:solidFill>
                <a:srgbClr val="0E3815"/>
              </a:solidFill>
              <a:cs typeface="Arial" panose="020B0604020202020204" pitchFamily="34" charset="0"/>
            </a:endParaRPr>
          </a:p>
        </p:txBody>
      </p:sp>
      <p:pic>
        <p:nvPicPr>
          <p:cNvPr id="14" name="Picture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193" y="62897"/>
            <a:ext cx="720000" cy="72008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12878" y="1054796"/>
            <a:ext cx="1475588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912258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609585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1219165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828749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2438331" algn="l" defTabSz="912258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Направления мероприятия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2372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24" y="62898"/>
            <a:ext cx="14020800" cy="72008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r>
              <a:rPr lang="ru-RU" sz="3600" dirty="0" smtClean="0">
                <a:solidFill>
                  <a:srgbClr val="0E3815"/>
                </a:solidFill>
                <a:cs typeface="Arial" panose="020B0604020202020204" pitchFamily="34" charset="0"/>
              </a:rPr>
              <a:t>БЛАГОУСТРОЙСТВО СЕЛЬСКИХ ТЕРРИТОРИЙ</a:t>
            </a:r>
            <a:endParaRPr lang="ru-RU" sz="3600" dirty="0">
              <a:solidFill>
                <a:srgbClr val="0E3815"/>
              </a:solidFill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0863F-9805-43E9-890F-C62D72729587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pic>
        <p:nvPicPr>
          <p:cNvPr id="5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193" y="62897"/>
            <a:ext cx="720000" cy="72008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Прямоугольник 2"/>
          <p:cNvSpPr/>
          <p:nvPr/>
        </p:nvSpPr>
        <p:spPr>
          <a:xfrm>
            <a:off x="135193" y="2267744"/>
            <a:ext cx="15985695" cy="706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участие в конкурсном отборе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en-US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проекта, предусматривающий реализацию проекта по направлениям в срок до 31 декабря года предоставления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грантов;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en-US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выписку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сводной бюджетной росписи местного бюджета, подтверждающую наличие в местном бюджете бюджетных ассигнований на реализацию проекта на 2021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год;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en-US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подтверждающие привлечение средств из внебюджетных источников от юридических лица (индивидуального предпринимателя) на реализацию проекта в году предоставления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 (гарантийное письмо;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en-US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акт о реализации проекта с указанием наименования проекта (перечня проектов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en-US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списки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(участников проекта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en-US" sz="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копию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разрешения на проведение работ по сохранению объектов культурного наследия (памятников истории и культуры) народов Российской Федерации в соответствии с законодательством в случае реализации проекта по сохранению и восстановлению таких объектов, возраст которых не менее 40 лет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en-US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осуществить реализацию проекта в соответствии с требованиями законодательства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9128" y="1403648"/>
            <a:ext cx="15697744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algn="ctr" defTabSz="912258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  <a:t>Для участия в конкурсном отборе муниципальному образованию в срок до 1 мая 2020 года на 2021 год необходимо представить в министерство следующие документы: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Arial" panose="020B0604020202020204" pitchFamily="34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1394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24" y="179512"/>
            <a:ext cx="14020800" cy="1008113"/>
          </a:xfrm>
        </p:spPr>
        <p:txBody>
          <a:bodyPr/>
          <a:lstStyle/>
          <a:p>
            <a:r>
              <a:rPr lang="ru-RU" sz="3600" dirty="0">
                <a:solidFill>
                  <a:srgbClr val="0E3815"/>
                </a:solidFill>
                <a:cs typeface="Arial" panose="020B0604020202020204" pitchFamily="34" charset="0"/>
              </a:rPr>
              <a:t>БЛАГОУСТРОЙСТВО СЕЛЬСКИХ ТЕРРИТОРИЙ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136" y="1043608"/>
            <a:ext cx="15481720" cy="7704856"/>
          </a:xfrm>
        </p:spPr>
        <p:txBody>
          <a:bodyPr/>
          <a:lstStyle/>
          <a:p>
            <a:pPr marL="0" lvl="0" indent="0" algn="ctr">
              <a:spcBef>
                <a:spcPct val="0"/>
              </a:spcBef>
              <a:buNone/>
            </a:pPr>
            <a:endParaRPr lang="ru-RU" sz="2800" dirty="0" smtClean="0">
              <a:solidFill>
                <a:srgbClr val="5B9BD5">
                  <a:lumMod val="50000"/>
                </a:srgbClr>
              </a:solidFill>
              <a:latin typeface="Calibri Light"/>
              <a:ea typeface="+mj-ea"/>
              <a:cs typeface="Arial" panose="020B0604020202020204" pitchFamily="34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sz="2800" dirty="0" smtClean="0">
                <a:solidFill>
                  <a:srgbClr val="5B9BD5">
                    <a:lumMod val="50000"/>
                  </a:srgbClr>
                </a:solidFill>
                <a:latin typeface="Calibri Light"/>
                <a:ea typeface="+mj-ea"/>
                <a:cs typeface="Arial" panose="020B0604020202020204" pitchFamily="34" charset="0"/>
              </a:rPr>
              <a:t>Типовые </a:t>
            </a:r>
            <a:r>
              <a:rPr lang="ru-RU" sz="2800" dirty="0">
                <a:solidFill>
                  <a:srgbClr val="5B9BD5">
                    <a:lumMod val="50000"/>
                  </a:srgbClr>
                </a:solidFill>
                <a:latin typeface="Calibri Light"/>
                <a:ea typeface="+mj-ea"/>
                <a:cs typeface="Arial" panose="020B0604020202020204" pitchFamily="34" charset="0"/>
              </a:rPr>
              <a:t>ошибки при подаче документов в министерство сельского хозяйства Иркутской области: </a:t>
            </a:r>
          </a:p>
          <a:p>
            <a:pPr marL="514350" lvl="0" indent="-514350" algn="just" defTabSz="914400">
              <a:lnSpc>
                <a:spcPct val="100000"/>
              </a:lnSpc>
              <a:spcBef>
                <a:spcPct val="0"/>
              </a:spcBef>
              <a:buFontTx/>
              <a:buAutoNum type="arabicParenR"/>
            </a:pP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участие в конкурсном отборе, паспорт проекта, предусматривающий реализацию проекта по направлениям в срок до 31 декабря года предоставления грантов, </a:t>
            </a:r>
            <a:r>
              <a:rPr lang="ru-RU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не по форме, утвержденной нормативно-правовым актом министерства сельского хозяйства Иркутской области;</a:t>
            </a:r>
          </a:p>
          <a:p>
            <a:pPr marL="514350" lvl="0" indent="-514350" defTabSz="914400">
              <a:lnSpc>
                <a:spcPct val="100000"/>
              </a:lnSpc>
              <a:spcBef>
                <a:spcPct val="0"/>
              </a:spcBef>
              <a:buFontTx/>
              <a:buAutoNum type="arabicParenR"/>
            </a:pP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паспорте проекта:</a:t>
            </a:r>
          </a:p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наименования проекта</a:t>
            </a: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указанного в заявлении и паспорте проекта;</a:t>
            </a:r>
          </a:p>
          <a:p>
            <a:pPr marL="457200" lvl="0" indent="-457200" defTabSz="91440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 рассчитан размер запрашиваемой субсидии</a:t>
            </a: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превышает 70 %  от общих расходов по проекту;</a:t>
            </a:r>
          </a:p>
          <a:p>
            <a:pPr marL="457200" lvl="0" indent="-457200" defTabSz="91440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допущены арифметические ошибки </a:t>
            </a: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расчете трудовых затрат по проекту;</a:t>
            </a:r>
          </a:p>
          <a:p>
            <a:pPr marL="0" lvl="0" indent="0" algn="just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в сводной бюджетной росписи местного бюджета, подтверждающей наличие в местном бюджете бюджетных ассигнований на реализацию проекта:</a:t>
            </a:r>
          </a:p>
          <a:p>
            <a:pPr marL="0" lvl="0" indent="0" algn="just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 рассчитан предельный уровень бюджетной обеспеченности муниципального образования </a:t>
            </a: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(рассчитывается от объема субсидии из областного бюджета в соответствии с Распоряжением Правительства Иркутской области от 15.08.2019 года № 689-рп);</a:t>
            </a:r>
          </a:p>
          <a:p>
            <a:pPr marL="457200" lvl="0" indent="-457200" defTabSz="91440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указан финансовый год</a:t>
            </a: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котором предусмотрены бюджетные ассигнования;</a:t>
            </a:r>
          </a:p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документ </a:t>
            </a:r>
            <a:r>
              <a:rPr lang="ru-RU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согласован должностным уполномоченным лицом органа местного самоуправления </a:t>
            </a: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(финансовый орган</a:t>
            </a:r>
            <a:r>
              <a:rPr lang="ru-RU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не подтверждена численность населения, участвующего в реализации проекта (</a:t>
            </a:r>
            <a:r>
              <a:rPr lang="ru-RU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представлены списки участников в реализации проекта (в том числе до 30лет</a:t>
            </a: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lvl="0" indent="0" algn="just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не представлено разрешение на сохранение и восстановление природных ландшафтов и историко-культурных памятников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0863F-9805-43E9-890F-C62D72729587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pic>
        <p:nvPicPr>
          <p:cNvPr id="319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7" y="86264"/>
            <a:ext cx="11271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618673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0863F-9805-43E9-890F-C62D72729587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3144" y="1187624"/>
            <a:ext cx="15382080" cy="151216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Правительства Иркутской области от 21.10. 2019 года № 876-пп,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приказ министерства сельского хозяйства Иркутской области от 05.11.2019 года № 81-мпр</a:t>
            </a:r>
            <a:endParaRPr lang="ru-RU" sz="28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99208" y="62898"/>
            <a:ext cx="15049672" cy="98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defTabSz="912258">
              <a:lnSpc>
                <a:spcPct val="90000"/>
              </a:lnSpc>
              <a:defRPr sz="3600">
                <a:solidFill>
                  <a:srgbClr val="0E3815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defTabSz="912258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 defTabSz="912258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 defTabSz="912258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 defTabSz="912258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609585" defTabSz="91225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1219165" defTabSz="91225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828749" defTabSz="91225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2438331" defTabSz="91225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r>
              <a:rPr lang="ru-RU" sz="3000" dirty="0"/>
              <a:t>СОЦИАЛЬНЫЕ ВЫПЛАТЫ НА СТРОИТЕЛЬСТВО (ПРИОБРЕТЕНИЕ) ЖИЛЬЯ</a:t>
            </a:r>
          </a:p>
        </p:txBody>
      </p:sp>
      <p:sp>
        <p:nvSpPr>
          <p:cNvPr id="8" name="Объект 2"/>
          <p:cNvSpPr>
            <a:spLocks noGrp="1"/>
          </p:cNvSpPr>
          <p:nvPr/>
        </p:nvSpPr>
        <p:spPr>
          <a:xfrm>
            <a:off x="783184" y="2555776"/>
            <a:ext cx="14905656" cy="45365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i="1" dirty="0" smtClean="0">
                <a:latin typeface="Times New Roman"/>
                <a:ea typeface="Calibri"/>
              </a:rPr>
              <a:t>Право </a:t>
            </a:r>
            <a:r>
              <a:rPr lang="ru-RU" sz="3200" b="1" i="1" dirty="0">
                <a:latin typeface="Times New Roman"/>
                <a:ea typeface="Calibri"/>
              </a:rPr>
              <a:t>на получение социальной выплаты </a:t>
            </a:r>
            <a:r>
              <a:rPr lang="ru-RU" sz="3200" b="1" i="1" dirty="0" smtClean="0">
                <a:latin typeface="Times New Roman"/>
                <a:ea typeface="Calibri"/>
              </a:rPr>
              <a:t>имеет:</a:t>
            </a:r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endParaRPr lang="ru-RU" sz="1600" dirty="0" smtClean="0"/>
          </a:p>
          <a:p>
            <a:pPr marL="0" indent="0" algn="ctr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При соблюдении следующих условий: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416032" y="3130067"/>
            <a:ext cx="7393148" cy="9713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 eaLnBrk="1" hangingPunct="1"/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гражданин, изъявивший желание постоянно проживать на сельских территориях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3144" y="3130067"/>
            <a:ext cx="7056784" cy="9713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 eaLnBrk="1" hangingPunct="1"/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гражданин, постоянно проживающий на сельских территориях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3144" y="4716016"/>
            <a:ext cx="7056784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 eaLnBrk="1" hangingPunct="1"/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признанный нуждающимся в улучшении жилищных условий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413700" y="4716016"/>
            <a:ext cx="7371568" cy="12241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 eaLnBrk="1" hangingPunct="1"/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проживающий в границах соответствующего МО, в которое изъявил желание переехать на постоянное место жительства, на условиях найма, аренды, безвозмездного пользования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95352" y="6059636"/>
            <a:ext cx="11593288" cy="7446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 eaLnBrk="1" hangingPunct="1"/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имеющий в собственности жилого помещения (жилого дома) на сельских территориях в границах муниципального района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9168" y="6948264"/>
            <a:ext cx="14977664" cy="1080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 eaLnBrk="1" hangingPunct="1"/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осуществляющий трудовую деятельность в сфере агропромышленного комплекса, или социальной сфере, или в организациях, осуществляющих ветеринарную деятельность для сельскохозяйственных животных (основное место работы), на сельских территориях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9168" y="8126082"/>
            <a:ext cx="14977664" cy="7663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45143" tIns="72571" rIns="145143" bIns="72571" rtlCol="0" anchor="ctr"/>
          <a:lstStyle/>
          <a:p>
            <a:pPr algn="ctr" eaLnBrk="1" hangingPunct="1"/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собственные и (или) заемные средства в размере не менее </a:t>
            </a:r>
            <a:b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процентов расчетной стоимости строительства (приобретения) жилья</a:t>
            </a:r>
          </a:p>
        </p:txBody>
      </p:sp>
      <p:pic>
        <p:nvPicPr>
          <p:cNvPr id="14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193" y="62897"/>
            <a:ext cx="720000" cy="72008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4786424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0863F-9805-43E9-890F-C62D72729587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136" y="1115616"/>
            <a:ext cx="15625736" cy="811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Предоставление гражданам социальных выплат осуществляется </a:t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</a:b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в следующей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очередности:</a:t>
            </a:r>
          </a:p>
          <a:p>
            <a:pPr marL="514350" indent="-514350">
              <a:lnSpc>
                <a:spcPct val="110000"/>
              </a:lnSpc>
              <a:buAutoNum type="arabicPeriod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работающие  в сфере АПК на сельских территориях, а также работающие в организациях, осуществляющих ветеринарную деятельность для сельскохозяйственных животных, изъявившие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желание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жилищные условия путем строительства жилого дома или участия в долевом строительстве жилых домов (квартир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514350" indent="-514350">
              <a:lnSpc>
                <a:spcPct val="110000"/>
              </a:lnSpc>
              <a:buFontTx/>
              <a:buAutoNum type="arabicPeriod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работающие в социальной сфере на сельских территориях, изъявившие желание улучшить жилищные условия путем строительства жилого дома или участия в долевом строительстве жилых домов (квартир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lnSpc>
                <a:spcPct val="110000"/>
              </a:lnSpc>
              <a:buFontTx/>
              <a:buAutoNum type="arabicPeriod"/>
            </a:pPr>
            <a:r>
              <a:rPr lang="ru-RU" sz="2500" dirty="0">
                <a:latin typeface="Times New Roman"/>
                <a:ea typeface="Calibri"/>
              </a:rPr>
              <a:t>Г</a:t>
            </a:r>
            <a:r>
              <a:rPr lang="ru-RU" sz="2500" dirty="0" smtClean="0">
                <a:latin typeface="Times New Roman"/>
                <a:ea typeface="Calibri"/>
              </a:rPr>
              <a:t>раждане</a:t>
            </a:r>
            <a:r>
              <a:rPr lang="ru-RU" sz="2500" dirty="0">
                <a:latin typeface="Times New Roman"/>
                <a:ea typeface="Calibri"/>
              </a:rPr>
              <a:t>, работающие  в сфере АПК на сельских территориях, а также работающие в организациях, осуществляющих ветеринарную деятельность для сельскохозяйственных животных, изъявившие желание улучшить жилищные условия путем приобретения жилых помещений</a:t>
            </a:r>
            <a:r>
              <a:rPr lang="ru-RU" sz="2500" dirty="0" smtClean="0">
                <a:latin typeface="Times New Roman"/>
                <a:ea typeface="Calibri"/>
              </a:rPr>
              <a:t>;</a:t>
            </a:r>
          </a:p>
          <a:p>
            <a:pPr marL="514350" indent="-514350">
              <a:lnSpc>
                <a:spcPct val="110000"/>
              </a:lnSpc>
              <a:buFontTx/>
              <a:buAutoNum type="arabicPeriod"/>
            </a:pPr>
            <a:r>
              <a:rPr lang="ru-RU" sz="2500" dirty="0">
                <a:latin typeface="Times New Roman"/>
                <a:ea typeface="Calibri"/>
              </a:rPr>
              <a:t>Г</a:t>
            </a:r>
            <a:r>
              <a:rPr lang="ru-RU" sz="2500" dirty="0" smtClean="0">
                <a:latin typeface="Times New Roman"/>
                <a:ea typeface="Calibri"/>
              </a:rPr>
              <a:t>раждане</a:t>
            </a:r>
            <a:r>
              <a:rPr lang="ru-RU" sz="2500" dirty="0">
                <a:latin typeface="Times New Roman"/>
                <a:ea typeface="Calibri"/>
              </a:rPr>
              <a:t>, работающие в социальной сфере на сельских территориях, изъявившие желание улучшить жилищные условия путем приобретения жилых помещений</a:t>
            </a:r>
            <a:r>
              <a:rPr lang="ru-RU" sz="2500" dirty="0" smtClean="0">
                <a:latin typeface="Times New Roman"/>
                <a:ea typeface="Calibri"/>
              </a:rPr>
              <a:t>;</a:t>
            </a:r>
          </a:p>
          <a:p>
            <a:pPr defTabSz="914400">
              <a:lnSpc>
                <a:spcPct val="110000"/>
              </a:lnSpc>
            </a:pPr>
            <a:r>
              <a:rPr lang="ru-RU" sz="2500" dirty="0">
                <a:solidFill>
                  <a:srgbClr val="FF0000"/>
                </a:solidFill>
                <a:latin typeface="Times New Roman"/>
                <a:ea typeface="Calibri"/>
              </a:rPr>
              <a:t>Первоочередного предоставления социальных выплат:</a:t>
            </a:r>
            <a:endParaRPr lang="en-US" sz="2500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 defTabSz="914400">
              <a:lnSpc>
                <a:spcPct val="110000"/>
              </a:lnSpc>
            </a:pPr>
            <a:r>
              <a:rPr lang="ru-RU" sz="2500" dirty="0">
                <a:latin typeface="Times New Roman"/>
                <a:ea typeface="Calibri"/>
              </a:rPr>
              <a:t>- гражданам, имеющим трех и более детей;</a:t>
            </a:r>
            <a:endParaRPr lang="en-US" sz="2500" dirty="0">
              <a:latin typeface="Times New Roman"/>
              <a:ea typeface="Calibri"/>
            </a:endParaRPr>
          </a:p>
          <a:p>
            <a:pPr defTabSz="914400">
              <a:lnSpc>
                <a:spcPct val="110000"/>
              </a:lnSpc>
            </a:pPr>
            <a:r>
              <a:rPr lang="ru-RU" sz="2500" dirty="0">
                <a:latin typeface="Times New Roman"/>
                <a:ea typeface="Calibri"/>
              </a:rPr>
              <a:t>- гражданам, ранее включенным в списки ведомственной целевой программы «Устойчивое развитие сельских территорий</a:t>
            </a:r>
            <a:r>
              <a:rPr lang="ru-RU" sz="2500" dirty="0" smtClean="0">
                <a:latin typeface="Times New Roman"/>
                <a:ea typeface="Calibri"/>
              </a:rPr>
              <a:t>»</a:t>
            </a:r>
            <a:endParaRPr lang="ru-RU" sz="2500" dirty="0"/>
          </a:p>
        </p:txBody>
      </p:sp>
      <p:pic>
        <p:nvPicPr>
          <p:cNvPr id="13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193" y="62897"/>
            <a:ext cx="720000" cy="72008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5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1117624" y="62897"/>
            <a:ext cx="14020800" cy="83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>
            <a:lvl1pPr defTabSz="912258">
              <a:lnSpc>
                <a:spcPct val="90000"/>
              </a:lnSpc>
              <a:defRPr sz="3600">
                <a:solidFill>
                  <a:srgbClr val="0E3815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defTabSz="912258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2pPr>
            <a:lvl3pPr defTabSz="912258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3pPr>
            <a:lvl4pPr defTabSz="912258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4pPr>
            <a:lvl5pPr defTabSz="912258">
              <a:lnSpc>
                <a:spcPct val="90000"/>
              </a:lnSpc>
              <a:defRPr sz="4400">
                <a:latin typeface="Calibri Light" panose="020F0302020204030204" pitchFamily="34" charset="0"/>
              </a:defRPr>
            </a:lvl5pPr>
            <a:lvl6pPr marL="609585" defTabSz="91225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6pPr>
            <a:lvl7pPr marL="1219165" defTabSz="91225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7pPr>
            <a:lvl8pPr marL="1828749" defTabSz="91225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8pPr>
            <a:lvl9pPr marL="2438331" defTabSz="91225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anose="020F0302020204030204" pitchFamily="34" charset="0"/>
              </a:defRPr>
            </a:lvl9pPr>
          </a:lstStyle>
          <a:p>
            <a:r>
              <a:rPr lang="ru-RU" sz="3000" dirty="0"/>
              <a:t>СОЦИАЛЬНЫЕ ВЫПЛАТЫ НА СТРОИТЕЛЬСТВО (ПРИОБРЕТЕНИЕ) ЖИЛЬЯ</a:t>
            </a:r>
          </a:p>
        </p:txBody>
      </p:sp>
    </p:spTree>
    <p:extLst>
      <p:ext uri="{BB962C8B-B14F-4D97-AF65-F5344CB8AC3E}">
        <p14:creationId xmlns:p14="http://schemas.microsoft.com/office/powerpoint/2010/main" val="5317526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9208" y="0"/>
            <a:ext cx="15065674" cy="78297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</a:bodyPr>
          <a:lstStyle/>
          <a:p>
            <a:r>
              <a:rPr lang="ru-RU" sz="3300" dirty="0">
                <a:solidFill>
                  <a:srgbClr val="0E3815"/>
                </a:solidFill>
                <a:cs typeface="Arial" panose="020B0604020202020204" pitchFamily="34" charset="0"/>
              </a:rPr>
              <a:t/>
            </a:r>
            <a:br>
              <a:rPr lang="ru-RU" sz="3300" dirty="0">
                <a:solidFill>
                  <a:srgbClr val="0E3815"/>
                </a:solidFill>
                <a:cs typeface="Arial" panose="020B0604020202020204" pitchFamily="34" charset="0"/>
              </a:rPr>
            </a:br>
            <a:r>
              <a:rPr lang="ru-RU" sz="3300" dirty="0" smtClean="0">
                <a:solidFill>
                  <a:srgbClr val="0E3815"/>
                </a:solidFill>
                <a:cs typeface="Arial" panose="020B0604020202020204" pitchFamily="34" charset="0"/>
              </a:rPr>
              <a:t>СУБСИДИЯ НА СТРОИТЕЛЬСТВО ЖИЛОГО ДОМА ПО ДОГОВОРУ НАЙМА</a:t>
            </a:r>
            <a:endParaRPr lang="ru-RU" sz="3300" dirty="0">
              <a:solidFill>
                <a:srgbClr val="0E3815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193" y="62897"/>
            <a:ext cx="720000" cy="72008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4" name="Прямоугольник 13"/>
          <p:cNvSpPr/>
          <p:nvPr/>
        </p:nvSpPr>
        <p:spPr>
          <a:xfrm>
            <a:off x="135193" y="1403648"/>
            <a:ext cx="15913687" cy="7802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Иркутской области от 15.01.2020 года № 14-пп,</a:t>
            </a:r>
          </a:p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министерства сельского хозяйства Иркутской области от 22.01.2020 года № 1-мпр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Перечень документов для участия:</a:t>
            </a:r>
          </a:p>
          <a:p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заявка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с указанием стоимости реализации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мероприятия</a:t>
            </a:r>
          </a:p>
          <a:p>
            <a:pPr marL="457200" indent="-457200">
              <a:buFont typeface="+mj-lt"/>
              <a:buAutoNum type="arabicParenR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копия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marL="457200" indent="-457200">
              <a:buFont typeface="+mj-lt"/>
              <a:buAutoNum type="arabicParenR"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выписку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из сводной бюджетной росписи местного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документ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содержащий сведения о размерах привлеченных муниципальным образованием средств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работодателей (гарантийное письмо)</a:t>
            </a:r>
          </a:p>
          <a:p>
            <a:pPr marL="457200" indent="-457200">
              <a:buFont typeface="+mj-lt"/>
              <a:buAutoNum type="arabicParenR"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(изъявивших учувствовать граждан) </a:t>
            </a:r>
          </a:p>
          <a:p>
            <a:pPr marL="457200" indent="-457200">
              <a:buFont typeface="+mj-lt"/>
              <a:buAutoNum type="arabicParenR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копию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разрешения на строительство жилья 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копию </a:t>
            </a:r>
            <a:r>
              <a:rPr lang="ru-RU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проектно-сметной документации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подтверждающей стоимость и площадь жилья, планируемого к строительству.</a:t>
            </a:r>
          </a:p>
        </p:txBody>
      </p:sp>
    </p:spTree>
    <p:extLst>
      <p:ext uri="{BB962C8B-B14F-4D97-AF65-F5344CB8AC3E}">
        <p14:creationId xmlns:p14="http://schemas.microsoft.com/office/powerpoint/2010/main" val="40364601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624" y="323529"/>
            <a:ext cx="14020800" cy="792088"/>
          </a:xfrm>
        </p:spPr>
        <p:txBody>
          <a:bodyPr/>
          <a:lstStyle/>
          <a:p>
            <a:pPr lvl="0" defTabSz="914400">
              <a:lnSpc>
                <a:spcPct val="100000"/>
              </a:lnSpc>
            </a:pPr>
            <a:r>
              <a:rPr lang="ru-RU" sz="3600" dirty="0">
                <a:solidFill>
                  <a:srgbClr val="0E3815"/>
                </a:solidFill>
                <a:latin typeface="Calibri" pitchFamily="34" charset="0"/>
                <a:cs typeface="Arial" panose="020B0604020202020204" pitchFamily="34" charset="0"/>
              </a:rPr>
              <a:t>ЛЬГОТНОЕ КРЕДИТОВАНИЕ ГРАЖДАН </a:t>
            </a:r>
            <a:br>
              <a:rPr lang="ru-RU" sz="3600" dirty="0">
                <a:solidFill>
                  <a:srgbClr val="0E3815"/>
                </a:solidFill>
                <a:latin typeface="Calibri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624" y="1043608"/>
            <a:ext cx="14020800" cy="7632848"/>
          </a:xfrm>
        </p:spPr>
        <p:txBody>
          <a:bodyPr/>
          <a:lstStyle/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30.11.2019 № 1567 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льготное ипотечное кредитование на строительство (приобретение) жилья  в сельской местности</a:t>
            </a:r>
          </a:p>
          <a:p>
            <a:pPr marL="0" indent="0" algn="just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предоставления льготного ипотечного кредитования:</a:t>
            </a:r>
          </a:p>
          <a:p>
            <a:pPr marL="0" indent="0" algn="just" defTabSz="91440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РФ</a:t>
            </a:r>
          </a:p>
          <a:p>
            <a:pPr marL="0" indent="0" algn="just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Льготный ипотечный кредит предоставляется на следующих условиях:</a:t>
            </a:r>
          </a:p>
          <a:p>
            <a:pPr marL="0" indent="0" algn="just" defTabSz="91440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3 процентов годовых </a:t>
            </a:r>
          </a:p>
          <a:p>
            <a:pPr marL="0" indent="0" algn="just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 3 млн. рублей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26.11.2019 N 1514 </a:t>
            </a:r>
          </a:p>
          <a:p>
            <a:pPr marL="0" lvl="0" indent="0" algn="ctr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b="1" dirty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льготный потребительский кредит на повышение уровня благоустройства домовладений</a:t>
            </a:r>
          </a:p>
          <a:p>
            <a:pPr marL="0" lvl="0" indent="0" algn="just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предоставления льготного потребительского кредита:</a:t>
            </a:r>
          </a:p>
          <a:p>
            <a:pPr marL="0" lvl="0" indent="0" algn="just" defTabSz="91440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РФ постоянно проживающий на территории сельской местности</a:t>
            </a:r>
          </a:p>
          <a:p>
            <a:pPr marL="0" lvl="0" indent="0" algn="just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Льготный ипотечный кредит предоставляется на следующих условиях:</a:t>
            </a:r>
          </a:p>
          <a:p>
            <a:pPr marL="0" lvl="0" indent="0" algn="just" defTabSz="91440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5 процентов годовых </a:t>
            </a:r>
          </a:p>
          <a:p>
            <a:pPr marL="0" lvl="0" indent="0" algn="just" defTabSz="9144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 250 тыс. рублей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70863F-9805-43E9-890F-C62D72729587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altLang="ru-RU" dirty="0">
              <a:solidFill>
                <a:prstClr val="black"/>
              </a:solidFill>
            </a:endParaRPr>
          </a:p>
        </p:txBody>
      </p:sp>
      <p:pic>
        <p:nvPicPr>
          <p:cNvPr id="5" name="Picture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193" y="62897"/>
            <a:ext cx="720000" cy="72008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032835921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Zu9ltc.Xtky7gO5WK6VQe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R_eiNWWTAE.hNHNRLnsVX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cxUdhonPE.N2GPPKBnRG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Xspu.ymXk2YXexMlrrIf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mRNX83P3E0muLNgeeZQ7E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ht5eznHzkiHqJe81stFY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qOWmkB06G12f2q.voc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f58qL94fD02i6jZ3q4.RB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cTEMt6E2TY4OvyletR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NIVtqXuhm0uXKdRE7q_rYA"/>
</p:tagLst>
</file>

<file path=ppt/theme/_rels/them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10.xml><?xml version="1.0" encoding="utf-8"?>
<a:theme xmlns:a="http://schemas.openxmlformats.org/drawingml/2006/main" name="8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11.xml><?xml version="1.0" encoding="utf-8"?>
<a:theme xmlns:a="http://schemas.openxmlformats.org/drawingml/2006/main" name="9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12.xml><?xml version="1.0" encoding="utf-8"?>
<a:theme xmlns:a="http://schemas.openxmlformats.org/drawingml/2006/main" name="10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13.xml><?xml version="1.0" encoding="utf-8"?>
<a:theme xmlns:a="http://schemas.openxmlformats.org/drawingml/2006/main" name="1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14.xml><?xml version="1.0" encoding="utf-8"?>
<a:theme xmlns:a="http://schemas.openxmlformats.org/drawingml/2006/main" name="1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15.xml><?xml version="1.0" encoding="utf-8"?>
<a:theme xmlns:a="http://schemas.openxmlformats.org/drawingml/2006/main" name="1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16.xml><?xml version="1.0" encoding="utf-8"?>
<a:theme xmlns:a="http://schemas.openxmlformats.org/drawingml/2006/main" name="1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17.xml><?xml version="1.0" encoding="utf-8"?>
<a:theme xmlns:a="http://schemas.openxmlformats.org/drawingml/2006/main" name="Обыч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19.xml><?xml version="1.0" encoding="utf-8"?>
<a:theme xmlns:a="http://schemas.openxmlformats.org/drawingml/2006/main" name="16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2.xml><?xml version="1.0" encoding="utf-8"?>
<a:theme xmlns:a="http://schemas.openxmlformats.org/drawingml/2006/main" name="13_Тема Office">
  <a:themeElements>
    <a:clrScheme name="тор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prstDash val="sys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7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21.xml><?xml version="1.0" encoding="utf-8"?>
<a:theme xmlns:a="http://schemas.openxmlformats.org/drawingml/2006/main" name="18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22.xml><?xml version="1.0" encoding="utf-8"?>
<a:theme xmlns:a="http://schemas.openxmlformats.org/drawingml/2006/main" name="19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23.xml><?xml version="1.0" encoding="utf-8"?>
<a:theme xmlns:a="http://schemas.openxmlformats.org/drawingml/2006/main" name="20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24.xml><?xml version="1.0" encoding="utf-8"?>
<a:theme xmlns:a="http://schemas.openxmlformats.org/drawingml/2006/main" name="2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25.xml><?xml version="1.0" encoding="utf-8"?>
<a:theme xmlns:a="http://schemas.openxmlformats.org/drawingml/2006/main" name="2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26.xml><?xml version="1.0" encoding="utf-8"?>
<a:theme xmlns:a="http://schemas.openxmlformats.org/drawingml/2006/main" name="2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27.xml><?xml version="1.0" encoding="utf-8"?>
<a:theme xmlns:a="http://schemas.openxmlformats.org/drawingml/2006/main" name="2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28.xml><?xml version="1.0" encoding="utf-8"?>
<a:theme xmlns:a="http://schemas.openxmlformats.org/drawingml/2006/main" name="2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наш" id="{54EE93DA-34E4-4C2C-9CE5-CB11A837141D}" vid="{37939111-AC54-4381-9650-F0318AE2591A}"/>
    </a:ext>
  </a:extLst>
</a:theme>
</file>

<file path=ppt/theme/theme2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3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5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6.xml><?xml version="1.0" encoding="utf-8"?>
<a:theme xmlns:a="http://schemas.openxmlformats.org/drawingml/2006/main" name="4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7.xml><?xml version="1.0" encoding="utf-8"?>
<a:theme xmlns:a="http://schemas.openxmlformats.org/drawingml/2006/main" name="5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8.xml><?xml version="1.0" encoding="utf-8"?>
<a:theme xmlns:a="http://schemas.openxmlformats.org/drawingml/2006/main" name="6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04775">
          <a:solidFill>
            <a:srgbClr val="006666">
              <a:alpha val="6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ppt/theme/theme9.xml><?xml version="1.0" encoding="utf-8"?>
<a:theme xmlns:a="http://schemas.openxmlformats.org/drawingml/2006/main" name="7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sz="1100" b="1" dirty="0">
            <a:solidFill>
              <a:srgbClr val="2A4B86"/>
            </a:solidFill>
          </a:defRPr>
        </a:defPPr>
      </a:lstStyle>
    </a:spDef>
    <a:lnDef>
      <a:spPr>
        <a:ln w="19050">
          <a:solidFill>
            <a:srgbClr val="006666">
              <a:alpha val="60000"/>
            </a:srgb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наш" id="{54EE93DA-34E4-4C2C-9CE5-CB11A837141D}" vid="{37939111-AC54-4381-9650-F0318AE2591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29006</TotalTime>
  <Words>1655</Words>
  <Application>Microsoft Office PowerPoint</Application>
  <PresentationFormat>Произвольный</PresentationFormat>
  <Paragraphs>256</Paragraphs>
  <Slides>16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45" baseType="lpstr">
      <vt:lpstr>Тема1</vt:lpstr>
      <vt:lpstr>13_Тема Office</vt:lpstr>
      <vt:lpstr>1_Тема1</vt:lpstr>
      <vt:lpstr>2_Тема1</vt:lpstr>
      <vt:lpstr>3_Тема1</vt:lpstr>
      <vt:lpstr>4_Тема1</vt:lpstr>
      <vt:lpstr>5_Тема1</vt:lpstr>
      <vt:lpstr>6_Тема1</vt:lpstr>
      <vt:lpstr>7_Тема1</vt:lpstr>
      <vt:lpstr>8_Тема1</vt:lpstr>
      <vt:lpstr>9_Тема1</vt:lpstr>
      <vt:lpstr>10_Тема1</vt:lpstr>
      <vt:lpstr>11_Тема1</vt:lpstr>
      <vt:lpstr>12_Тема1</vt:lpstr>
      <vt:lpstr>13_Тема1</vt:lpstr>
      <vt:lpstr>14_Тема1</vt:lpstr>
      <vt:lpstr>Обычная</vt:lpstr>
      <vt:lpstr>15_Тема1</vt:lpstr>
      <vt:lpstr>16_Тема1</vt:lpstr>
      <vt:lpstr>17_Тема1</vt:lpstr>
      <vt:lpstr>18_Тема1</vt:lpstr>
      <vt:lpstr>19_Тема1</vt:lpstr>
      <vt:lpstr>20_Тема1</vt:lpstr>
      <vt:lpstr>21_Тема1</vt:lpstr>
      <vt:lpstr>22_Тема1</vt:lpstr>
      <vt:lpstr>23_Тема1</vt:lpstr>
      <vt:lpstr>24_Тема1</vt:lpstr>
      <vt:lpstr>25_Тема1</vt:lpstr>
      <vt:lpstr>think-cell Slide</vt:lpstr>
      <vt:lpstr>Государственная программа  «Комплексное развитие сельских территорий»  2020-2025</vt:lpstr>
      <vt:lpstr>МЕРОПРИЯТИЯ ГОСУДАРСТВЕННОЙ ПРОГРАММЫ</vt:lpstr>
      <vt:lpstr>Особенности: - могут участвовать не только сельские, но и городские поселения региона, рабочих поселков, входящие в состав городских округов, межселенные территории, объединенные общей территорией в границах муниципального района; - снято ограничение реализации муниципальным образованием одного проекта в год; - максимальный размер гранта  составляет 2 млн. рублей, не более 70 % от общих расходов по проекту;  - отсутствие требований ПСД;  - внебюджетные источники за счет трудовых ресурсов специализированных организаций, так и за счет вклада граждан денежными средствами, трудовым участием</vt:lpstr>
      <vt:lpstr>БЛАГОУСТРОЙСТВО СЕЛЬСКИХ ТЕРРИТОРИЙ</vt:lpstr>
      <vt:lpstr>БЛАГОУСТРОЙСТВО СЕЛЬСКИХ ТЕРРИТОРИЙ</vt:lpstr>
      <vt:lpstr>Правительства Иркутской области от 21.10. 2019 года № 876-пп,  приказ министерства сельского хозяйства Иркутской области от 05.11.2019 года № 81-мпр</vt:lpstr>
      <vt:lpstr>СОЦИАЛЬНЫЕ ВЫПЛАТЫ НА СТРОИТЕЛЬСТВО (ПРИОБРЕТЕНИЕ) ЖИЛЬЯ</vt:lpstr>
      <vt:lpstr> СУБСИДИЯ НА СТРОИТЕЛЬСТВО ЖИЛОГО ДОМА ПО ДОГОВОРУ НАЙМА</vt:lpstr>
      <vt:lpstr>ЛЬГОТНОЕ КРЕДИТОВАНИЕ ГРАЖДАН  </vt:lpstr>
      <vt:lpstr>СОВРЕМЕННЫЙ ОБЛИК СЕЛЬСКИХ ТЕРРИТОРИЙ </vt:lpstr>
      <vt:lpstr>Презентация PowerPoint</vt:lpstr>
      <vt:lpstr>СОВРЕМЕННЫЙ ОБЛИК СЕЛЬСКИХ ТЕРРИТОРИЙ </vt:lpstr>
      <vt:lpstr>СОВРЕМЕННЫЙ ОБЛИК СЕЛЬСКИХ ТЕРРИТОРИЙ </vt:lpstr>
      <vt:lpstr>Презентация PowerPoint</vt:lpstr>
      <vt:lpstr>СОЦИАЛЬНЫЕ ВЫПЛАТЫ НА СТРОИТЕЛЬСТВО (ПРИОБРЕТЕНИЕ) ЖИЛЬЯ</vt:lpstr>
      <vt:lpstr> СУБСИДИЯ НА СТРОИТЕЛЬСТВО ЖИЛОГО ДОМА ПО ДОГОВОРУ НАЙМА</vt:lpstr>
    </vt:vector>
  </TitlesOfParts>
  <Company>Administration of Irkutsk region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m.bak</dc:creator>
  <cp:lastModifiedBy>Пользователь Windows</cp:lastModifiedBy>
  <cp:revision>1581</cp:revision>
  <cp:lastPrinted>2020-01-24T09:48:48Z</cp:lastPrinted>
  <dcterms:created xsi:type="dcterms:W3CDTF">2015-04-14T01:39:29Z</dcterms:created>
  <dcterms:modified xsi:type="dcterms:W3CDTF">2020-02-17T03:35:12Z</dcterms:modified>
</cp:coreProperties>
</file>